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89" r:id="rId5"/>
  </p:sldMasterIdLst>
  <p:notesMasterIdLst>
    <p:notesMasterId r:id="rId38"/>
  </p:notesMasterIdLst>
  <p:handoutMasterIdLst>
    <p:handoutMasterId r:id="rId39"/>
  </p:handoutMasterIdLst>
  <p:sldIdLst>
    <p:sldId id="256" r:id="rId6"/>
    <p:sldId id="280" r:id="rId7"/>
    <p:sldId id="257" r:id="rId8"/>
    <p:sldId id="258" r:id="rId9"/>
    <p:sldId id="259" r:id="rId10"/>
    <p:sldId id="281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2" r:id="rId22"/>
    <p:sldId id="343" r:id="rId23"/>
    <p:sldId id="1036" r:id="rId24"/>
    <p:sldId id="1037" r:id="rId25"/>
    <p:sldId id="1028" r:id="rId26"/>
    <p:sldId id="1038" r:id="rId27"/>
    <p:sldId id="1039" r:id="rId28"/>
    <p:sldId id="1040" r:id="rId29"/>
    <p:sldId id="1041" r:id="rId30"/>
    <p:sldId id="1042" r:id="rId31"/>
    <p:sldId id="342" r:id="rId32"/>
    <p:sldId id="338" r:id="rId33"/>
    <p:sldId id="337" r:id="rId34"/>
    <p:sldId id="339" r:id="rId35"/>
    <p:sldId id="1043" r:id="rId36"/>
    <p:sldId id="1047" r:id="rId3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1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650" autoAdjust="0"/>
    <p:restoredTop sz="96404" autoAdjust="0"/>
  </p:normalViewPr>
  <p:slideViewPr>
    <p:cSldViewPr snapToGrid="0">
      <p:cViewPr varScale="1">
        <p:scale>
          <a:sx n="106" d="100"/>
          <a:sy n="106" d="100"/>
        </p:scale>
        <p:origin x="1386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 Hewitt" userId="906783e7-59a4-470f-a308-c15a631f57c9" providerId="ADAL" clId="{1B645F18-CAF3-4B6C-9BA2-D9B5A0AFF713}"/>
    <pc:docChg chg="custSel delSld modSld">
      <pc:chgData name="A Hewitt" userId="906783e7-59a4-470f-a308-c15a631f57c9" providerId="ADAL" clId="{1B645F18-CAF3-4B6C-9BA2-D9B5A0AFF713}" dt="2024-09-17T06:57:42.505" v="106" actId="2696"/>
      <pc:docMkLst>
        <pc:docMk/>
      </pc:docMkLst>
      <pc:sldChg chg="modSp mod">
        <pc:chgData name="A Hewitt" userId="906783e7-59a4-470f-a308-c15a631f57c9" providerId="ADAL" clId="{1B645F18-CAF3-4B6C-9BA2-D9B5A0AFF713}" dt="2024-09-17T06:48:21.849" v="65" actId="313"/>
        <pc:sldMkLst>
          <pc:docMk/>
          <pc:sldMk cId="4080097594" sldId="260"/>
        </pc:sldMkLst>
        <pc:spChg chg="mod">
          <ac:chgData name="A Hewitt" userId="906783e7-59a4-470f-a308-c15a631f57c9" providerId="ADAL" clId="{1B645F18-CAF3-4B6C-9BA2-D9B5A0AFF713}" dt="2024-09-17T06:48:21.849" v="65" actId="313"/>
          <ac:spMkLst>
            <pc:docMk/>
            <pc:sldMk cId="4080097594" sldId="260"/>
            <ac:spMk id="3" creationId="{7AA841E6-3F8B-4965-B86A-35B686CAB822}"/>
          </ac:spMkLst>
        </pc:spChg>
      </pc:sldChg>
      <pc:sldChg chg="modSp mod">
        <pc:chgData name="A Hewitt" userId="906783e7-59a4-470f-a308-c15a631f57c9" providerId="ADAL" clId="{1B645F18-CAF3-4B6C-9BA2-D9B5A0AFF713}" dt="2024-09-17T06:48:56.247" v="67" actId="20577"/>
        <pc:sldMkLst>
          <pc:docMk/>
          <pc:sldMk cId="476559075" sldId="263"/>
        </pc:sldMkLst>
        <pc:spChg chg="mod">
          <ac:chgData name="A Hewitt" userId="906783e7-59a4-470f-a308-c15a631f57c9" providerId="ADAL" clId="{1B645F18-CAF3-4B6C-9BA2-D9B5A0AFF713}" dt="2024-09-17T06:48:56.247" v="67" actId="20577"/>
          <ac:spMkLst>
            <pc:docMk/>
            <pc:sldMk cId="476559075" sldId="263"/>
            <ac:spMk id="3" creationId="{3D3D82A2-B490-42C9-BBD9-8266A455C553}"/>
          </ac:spMkLst>
        </pc:spChg>
      </pc:sldChg>
      <pc:sldChg chg="modSp mod">
        <pc:chgData name="A Hewitt" userId="906783e7-59a4-470f-a308-c15a631f57c9" providerId="ADAL" clId="{1B645F18-CAF3-4B6C-9BA2-D9B5A0AFF713}" dt="2024-09-17T06:49:57.784" v="81" actId="20577"/>
        <pc:sldMkLst>
          <pc:docMk/>
          <pc:sldMk cId="3054729034" sldId="265"/>
        </pc:sldMkLst>
        <pc:spChg chg="mod">
          <ac:chgData name="A Hewitt" userId="906783e7-59a4-470f-a308-c15a631f57c9" providerId="ADAL" clId="{1B645F18-CAF3-4B6C-9BA2-D9B5A0AFF713}" dt="2024-09-17T06:49:57.784" v="81" actId="20577"/>
          <ac:spMkLst>
            <pc:docMk/>
            <pc:sldMk cId="3054729034" sldId="265"/>
            <ac:spMk id="3" creationId="{EC9274C4-212F-4495-916B-C76B6FEC1791}"/>
          </ac:spMkLst>
        </pc:spChg>
      </pc:sldChg>
      <pc:sldChg chg="del">
        <pc:chgData name="A Hewitt" userId="906783e7-59a4-470f-a308-c15a631f57c9" providerId="ADAL" clId="{1B645F18-CAF3-4B6C-9BA2-D9B5A0AFF713}" dt="2024-09-17T06:57:34.744" v="105" actId="2696"/>
        <pc:sldMkLst>
          <pc:docMk/>
          <pc:sldMk cId="3917363865" sldId="279"/>
        </pc:sldMkLst>
      </pc:sldChg>
      <pc:sldChg chg="modSp mod">
        <pc:chgData name="A Hewitt" userId="906783e7-59a4-470f-a308-c15a631f57c9" providerId="ADAL" clId="{1B645F18-CAF3-4B6C-9BA2-D9B5A0AFF713}" dt="2024-09-17T06:46:15.893" v="31" actId="20577"/>
        <pc:sldMkLst>
          <pc:docMk/>
          <pc:sldMk cId="3818152092" sldId="280"/>
        </pc:sldMkLst>
        <pc:spChg chg="mod">
          <ac:chgData name="A Hewitt" userId="906783e7-59a4-470f-a308-c15a631f57c9" providerId="ADAL" clId="{1B645F18-CAF3-4B6C-9BA2-D9B5A0AFF713}" dt="2024-09-17T06:46:15.893" v="31" actId="20577"/>
          <ac:spMkLst>
            <pc:docMk/>
            <pc:sldMk cId="3818152092" sldId="280"/>
            <ac:spMk id="4" creationId="{8C8185B5-F6CE-476D-9A1C-F27DE889ADC2}"/>
          </ac:spMkLst>
        </pc:spChg>
      </pc:sldChg>
      <pc:sldChg chg="addSp modSp mod">
        <pc:chgData name="A Hewitt" userId="906783e7-59a4-470f-a308-c15a631f57c9" providerId="ADAL" clId="{1B645F18-CAF3-4B6C-9BA2-D9B5A0AFF713}" dt="2024-09-17T06:55:41.802" v="96" actId="14100"/>
        <pc:sldMkLst>
          <pc:docMk/>
          <pc:sldMk cId="0" sldId="338"/>
        </pc:sldMkLst>
        <pc:picChg chg="add mod">
          <ac:chgData name="A Hewitt" userId="906783e7-59a4-470f-a308-c15a631f57c9" providerId="ADAL" clId="{1B645F18-CAF3-4B6C-9BA2-D9B5A0AFF713}" dt="2024-09-17T06:55:41.802" v="96" actId="14100"/>
          <ac:picMkLst>
            <pc:docMk/>
            <pc:sldMk cId="0" sldId="338"/>
            <ac:picMk id="4" creationId="{5BF910A7-1C49-4A78-A3E7-37AA93F860F5}"/>
          </ac:picMkLst>
        </pc:picChg>
      </pc:sldChg>
      <pc:sldChg chg="addSp delSp modSp mod">
        <pc:chgData name="A Hewitt" userId="906783e7-59a4-470f-a308-c15a631f57c9" providerId="ADAL" clId="{1B645F18-CAF3-4B6C-9BA2-D9B5A0AFF713}" dt="2024-09-17T06:53:22.682" v="85" actId="14100"/>
        <pc:sldMkLst>
          <pc:docMk/>
          <pc:sldMk cId="1714687475" sldId="1039"/>
        </pc:sldMkLst>
        <pc:picChg chg="del">
          <ac:chgData name="A Hewitt" userId="906783e7-59a4-470f-a308-c15a631f57c9" providerId="ADAL" clId="{1B645F18-CAF3-4B6C-9BA2-D9B5A0AFF713}" dt="2024-09-17T06:53:13.383" v="82" actId="478"/>
          <ac:picMkLst>
            <pc:docMk/>
            <pc:sldMk cId="1714687475" sldId="1039"/>
            <ac:picMk id="4" creationId="{CE4358A2-43F8-44FC-B9E0-289AA26D2E35}"/>
          </ac:picMkLst>
        </pc:picChg>
        <pc:picChg chg="add mod">
          <ac:chgData name="A Hewitt" userId="906783e7-59a4-470f-a308-c15a631f57c9" providerId="ADAL" clId="{1B645F18-CAF3-4B6C-9BA2-D9B5A0AFF713}" dt="2024-09-17T06:53:22.682" v="85" actId="14100"/>
          <ac:picMkLst>
            <pc:docMk/>
            <pc:sldMk cId="1714687475" sldId="1039"/>
            <ac:picMk id="6" creationId="{170A8925-F01B-45C5-882B-B2479DBBE2B2}"/>
          </ac:picMkLst>
        </pc:picChg>
      </pc:sldChg>
      <pc:sldChg chg="addSp delSp modSp mod">
        <pc:chgData name="A Hewitt" userId="906783e7-59a4-470f-a308-c15a631f57c9" providerId="ADAL" clId="{1B645F18-CAF3-4B6C-9BA2-D9B5A0AFF713}" dt="2024-09-17T06:54:22.281" v="91" actId="14100"/>
        <pc:sldMkLst>
          <pc:docMk/>
          <pc:sldMk cId="1459245715" sldId="1041"/>
        </pc:sldMkLst>
        <pc:picChg chg="del">
          <ac:chgData name="A Hewitt" userId="906783e7-59a4-470f-a308-c15a631f57c9" providerId="ADAL" clId="{1B645F18-CAF3-4B6C-9BA2-D9B5A0AFF713}" dt="2024-09-17T06:54:03.542" v="86" actId="478"/>
          <ac:picMkLst>
            <pc:docMk/>
            <pc:sldMk cId="1459245715" sldId="1041"/>
            <ac:picMk id="4" creationId="{D3902D08-BBD8-4179-A67C-7695A5BAE6CD}"/>
          </ac:picMkLst>
        </pc:picChg>
        <pc:picChg chg="add mod">
          <ac:chgData name="A Hewitt" userId="906783e7-59a4-470f-a308-c15a631f57c9" providerId="ADAL" clId="{1B645F18-CAF3-4B6C-9BA2-D9B5A0AFF713}" dt="2024-09-17T06:54:22.281" v="91" actId="14100"/>
          <ac:picMkLst>
            <pc:docMk/>
            <pc:sldMk cId="1459245715" sldId="1041"/>
            <ac:picMk id="6" creationId="{18A79104-219E-449E-B1D0-BE0833F20C82}"/>
          </ac:picMkLst>
        </pc:picChg>
      </pc:sldChg>
      <pc:sldChg chg="modSp mod">
        <pc:chgData name="A Hewitt" userId="906783e7-59a4-470f-a308-c15a631f57c9" providerId="ADAL" clId="{1B645F18-CAF3-4B6C-9BA2-D9B5A0AFF713}" dt="2024-09-17T06:56:28.185" v="98" actId="14100"/>
        <pc:sldMkLst>
          <pc:docMk/>
          <pc:sldMk cId="2289139529" sldId="1043"/>
        </pc:sldMkLst>
        <pc:picChg chg="mod">
          <ac:chgData name="A Hewitt" userId="906783e7-59a4-470f-a308-c15a631f57c9" providerId="ADAL" clId="{1B645F18-CAF3-4B6C-9BA2-D9B5A0AFF713}" dt="2024-09-17T06:56:28.185" v="98" actId="14100"/>
          <ac:picMkLst>
            <pc:docMk/>
            <pc:sldMk cId="2289139529" sldId="1043"/>
            <ac:picMk id="4" creationId="{4B17BC28-6B74-4D28-A730-49C064DFC523}"/>
          </ac:picMkLst>
        </pc:picChg>
      </pc:sldChg>
      <pc:sldChg chg="del">
        <pc:chgData name="A Hewitt" userId="906783e7-59a4-470f-a308-c15a631f57c9" providerId="ADAL" clId="{1B645F18-CAF3-4B6C-9BA2-D9B5A0AFF713}" dt="2024-09-17T06:57:14.618" v="103" actId="2696"/>
        <pc:sldMkLst>
          <pc:docMk/>
          <pc:sldMk cId="3205245356" sldId="1044"/>
        </pc:sldMkLst>
      </pc:sldChg>
      <pc:sldChg chg="del">
        <pc:chgData name="A Hewitt" userId="906783e7-59a4-470f-a308-c15a631f57c9" providerId="ADAL" clId="{1B645F18-CAF3-4B6C-9BA2-D9B5A0AFF713}" dt="2024-09-17T06:57:42.505" v="106" actId="2696"/>
        <pc:sldMkLst>
          <pc:docMk/>
          <pc:sldMk cId="2420244785" sldId="1045"/>
        </pc:sldMkLst>
      </pc:sldChg>
      <pc:sldChg chg="del">
        <pc:chgData name="A Hewitt" userId="906783e7-59a4-470f-a308-c15a631f57c9" providerId="ADAL" clId="{1B645F18-CAF3-4B6C-9BA2-D9B5A0AFF713}" dt="2024-09-17T06:57:23.779" v="104" actId="2696"/>
        <pc:sldMkLst>
          <pc:docMk/>
          <pc:sldMk cId="3612903793" sldId="1046"/>
        </pc:sldMkLst>
      </pc:sldChg>
      <pc:sldChg chg="addSp delSp modSp mod">
        <pc:chgData name="A Hewitt" userId="906783e7-59a4-470f-a308-c15a631f57c9" providerId="ADAL" clId="{1B645F18-CAF3-4B6C-9BA2-D9B5A0AFF713}" dt="2024-09-17T06:56:57.946" v="102" actId="14100"/>
        <pc:sldMkLst>
          <pc:docMk/>
          <pc:sldMk cId="1239001718" sldId="1047"/>
        </pc:sldMkLst>
        <pc:picChg chg="del">
          <ac:chgData name="A Hewitt" userId="906783e7-59a4-470f-a308-c15a631f57c9" providerId="ADAL" clId="{1B645F18-CAF3-4B6C-9BA2-D9B5A0AFF713}" dt="2024-09-17T06:56:48.738" v="99" actId="478"/>
          <ac:picMkLst>
            <pc:docMk/>
            <pc:sldMk cId="1239001718" sldId="1047"/>
            <ac:picMk id="4" creationId="{A424314D-EC31-4C7F-A50A-1838B7555679}"/>
          </ac:picMkLst>
        </pc:picChg>
        <pc:picChg chg="add mod">
          <ac:chgData name="A Hewitt" userId="906783e7-59a4-470f-a308-c15a631f57c9" providerId="ADAL" clId="{1B645F18-CAF3-4B6C-9BA2-D9B5A0AFF713}" dt="2024-09-17T06:56:57.946" v="102" actId="14100"/>
          <ac:picMkLst>
            <pc:docMk/>
            <pc:sldMk cId="1239001718" sldId="1047"/>
            <ac:picMk id="6" creationId="{656E6468-3118-4C85-B01E-A280A40780E6}"/>
          </ac:picMkLst>
        </pc:picChg>
      </pc:sldChg>
    </pc:docChg>
  </pc:docChgLst>
  <pc:docChgLst>
    <pc:chgData name="A Hewitt" userId="906783e7-59a4-470f-a308-c15a631f57c9" providerId="ADAL" clId="{41E44078-7EBB-424D-BDFD-41596692C075}"/>
    <pc:docChg chg="custSel addSld delSld modSld sldOrd">
      <pc:chgData name="A Hewitt" userId="906783e7-59a4-470f-a308-c15a631f57c9" providerId="ADAL" clId="{41E44078-7EBB-424D-BDFD-41596692C075}" dt="2023-09-21T08:01:17.461" v="146" actId="478"/>
      <pc:docMkLst>
        <pc:docMk/>
      </pc:docMkLst>
      <pc:sldChg chg="delSp mod">
        <pc:chgData name="A Hewitt" userId="906783e7-59a4-470f-a308-c15a631f57c9" providerId="ADAL" clId="{41E44078-7EBB-424D-BDFD-41596692C075}" dt="2023-09-21T07:59:23.153" v="143" actId="478"/>
        <pc:sldMkLst>
          <pc:docMk/>
          <pc:sldMk cId="4023199959" sldId="264"/>
        </pc:sldMkLst>
        <pc:spChg chg="del">
          <ac:chgData name="A Hewitt" userId="906783e7-59a4-470f-a308-c15a631f57c9" providerId="ADAL" clId="{41E44078-7EBB-424D-BDFD-41596692C075}" dt="2023-09-21T07:59:20.203" v="142" actId="478"/>
          <ac:spMkLst>
            <pc:docMk/>
            <pc:sldMk cId="4023199959" sldId="264"/>
            <ac:spMk id="2" creationId="{3318353F-9B59-48AC-9FD4-E4EF8A1A019B}"/>
          </ac:spMkLst>
        </pc:spChg>
        <pc:spChg chg="del">
          <ac:chgData name="A Hewitt" userId="906783e7-59a4-470f-a308-c15a631f57c9" providerId="ADAL" clId="{41E44078-7EBB-424D-BDFD-41596692C075}" dt="2023-09-21T07:59:23.153" v="143" actId="478"/>
          <ac:spMkLst>
            <pc:docMk/>
            <pc:sldMk cId="4023199959" sldId="264"/>
            <ac:spMk id="3" creationId="{091024E2-6D9C-4073-BFE1-55678B5B82D3}"/>
          </ac:spMkLst>
        </pc:spChg>
      </pc:sldChg>
      <pc:sldChg chg="delSp mod">
        <pc:chgData name="A Hewitt" userId="906783e7-59a4-470f-a308-c15a631f57c9" providerId="ADAL" clId="{41E44078-7EBB-424D-BDFD-41596692C075}" dt="2023-09-21T08:01:11.056" v="145" actId="478"/>
        <pc:sldMkLst>
          <pc:docMk/>
          <pc:sldMk cId="3685048921" sldId="268"/>
        </pc:sldMkLst>
        <pc:spChg chg="del">
          <ac:chgData name="A Hewitt" userId="906783e7-59a4-470f-a308-c15a631f57c9" providerId="ADAL" clId="{41E44078-7EBB-424D-BDFD-41596692C075}" dt="2023-09-21T08:01:07.831" v="144" actId="478"/>
          <ac:spMkLst>
            <pc:docMk/>
            <pc:sldMk cId="3685048921" sldId="268"/>
            <ac:spMk id="2" creationId="{C0113BA0-72E9-4084-B826-F12542B30255}"/>
          </ac:spMkLst>
        </pc:spChg>
        <pc:spChg chg="del">
          <ac:chgData name="A Hewitt" userId="906783e7-59a4-470f-a308-c15a631f57c9" providerId="ADAL" clId="{41E44078-7EBB-424D-BDFD-41596692C075}" dt="2023-09-21T08:01:11.056" v="145" actId="478"/>
          <ac:spMkLst>
            <pc:docMk/>
            <pc:sldMk cId="3685048921" sldId="268"/>
            <ac:spMk id="3" creationId="{4E6C3553-171D-457A-AF20-40A6FEF950F3}"/>
          </ac:spMkLst>
        </pc:spChg>
      </pc:sldChg>
      <pc:sldChg chg="delSp mod">
        <pc:chgData name="A Hewitt" userId="906783e7-59a4-470f-a308-c15a631f57c9" providerId="ADAL" clId="{41E44078-7EBB-424D-BDFD-41596692C075}" dt="2023-09-21T08:01:17.461" v="146" actId="478"/>
        <pc:sldMkLst>
          <pc:docMk/>
          <pc:sldMk cId="4076330123" sldId="269"/>
        </pc:sldMkLst>
        <pc:spChg chg="del">
          <ac:chgData name="A Hewitt" userId="906783e7-59a4-470f-a308-c15a631f57c9" providerId="ADAL" clId="{41E44078-7EBB-424D-BDFD-41596692C075}" dt="2023-09-21T08:01:17.461" v="146" actId="478"/>
          <ac:spMkLst>
            <pc:docMk/>
            <pc:sldMk cId="4076330123" sldId="269"/>
            <ac:spMk id="2" creationId="{1C9CC732-F8B8-4C20-B222-B995660D5FBC}"/>
          </ac:spMkLst>
        </pc:spChg>
      </pc:sldChg>
      <pc:sldChg chg="del">
        <pc:chgData name="A Hewitt" userId="906783e7-59a4-470f-a308-c15a631f57c9" providerId="ADAL" clId="{41E44078-7EBB-424D-BDFD-41596692C075}" dt="2023-09-18T14:26:37.068" v="108" actId="2696"/>
        <pc:sldMkLst>
          <pc:docMk/>
          <pc:sldMk cId="3837002138" sldId="300"/>
        </pc:sldMkLst>
      </pc:sldChg>
      <pc:sldChg chg="modSp mod">
        <pc:chgData name="A Hewitt" userId="906783e7-59a4-470f-a308-c15a631f57c9" providerId="ADAL" clId="{41E44078-7EBB-424D-BDFD-41596692C075}" dt="2023-09-18T14:23:33.254" v="45" actId="14100"/>
        <pc:sldMkLst>
          <pc:docMk/>
          <pc:sldMk cId="0" sldId="337"/>
        </pc:sldMkLst>
        <pc:spChg chg="mod">
          <ac:chgData name="A Hewitt" userId="906783e7-59a4-470f-a308-c15a631f57c9" providerId="ADAL" clId="{41E44078-7EBB-424D-BDFD-41596692C075}" dt="2023-09-18T14:23:33.254" v="45" actId="14100"/>
          <ac:spMkLst>
            <pc:docMk/>
            <pc:sldMk cId="0" sldId="337"/>
            <ac:spMk id="3" creationId="{F2772A3C-18B1-4029-9233-B7A8FAA9DD83}"/>
          </ac:spMkLst>
        </pc:spChg>
        <pc:spChg chg="mod">
          <ac:chgData name="A Hewitt" userId="906783e7-59a4-470f-a308-c15a631f57c9" providerId="ADAL" clId="{41E44078-7EBB-424D-BDFD-41596692C075}" dt="2023-09-18T14:22:57.039" v="6" actId="255"/>
          <ac:spMkLst>
            <pc:docMk/>
            <pc:sldMk cId="0" sldId="337"/>
            <ac:spMk id="10244" creationId="{CEFDAD51-B7FB-41F2-B0CF-6D36372C54D6}"/>
          </ac:spMkLst>
        </pc:spChg>
      </pc:sldChg>
      <pc:sldChg chg="modSp mod">
        <pc:chgData name="A Hewitt" userId="906783e7-59a4-470f-a308-c15a631f57c9" providerId="ADAL" clId="{41E44078-7EBB-424D-BDFD-41596692C075}" dt="2023-09-18T14:22:19.257" v="4" actId="14100"/>
        <pc:sldMkLst>
          <pc:docMk/>
          <pc:sldMk cId="0" sldId="338"/>
        </pc:sldMkLst>
        <pc:spChg chg="mod">
          <ac:chgData name="A Hewitt" userId="906783e7-59a4-470f-a308-c15a631f57c9" providerId="ADAL" clId="{41E44078-7EBB-424D-BDFD-41596692C075}" dt="2023-09-18T14:22:19.257" v="4" actId="14100"/>
          <ac:spMkLst>
            <pc:docMk/>
            <pc:sldMk cId="0" sldId="338"/>
            <ac:spMk id="9221" creationId="{8F1C4DD7-352C-4F75-8B09-8AA956F1FC48}"/>
          </ac:spMkLst>
        </pc:spChg>
      </pc:sldChg>
      <pc:sldChg chg="modSp mod">
        <pc:chgData name="A Hewitt" userId="906783e7-59a4-470f-a308-c15a631f57c9" providerId="ADAL" clId="{41E44078-7EBB-424D-BDFD-41596692C075}" dt="2023-09-18T14:25:09.395" v="102" actId="14100"/>
        <pc:sldMkLst>
          <pc:docMk/>
          <pc:sldMk cId="0" sldId="339"/>
        </pc:sldMkLst>
        <pc:spChg chg="mod">
          <ac:chgData name="A Hewitt" userId="906783e7-59a4-470f-a308-c15a631f57c9" providerId="ADAL" clId="{41E44078-7EBB-424D-BDFD-41596692C075}" dt="2023-09-18T14:24:26.233" v="99" actId="14100"/>
          <ac:spMkLst>
            <pc:docMk/>
            <pc:sldMk cId="0" sldId="339"/>
            <ac:spMk id="3" creationId="{8231121E-27D6-435F-899F-2769252ACA0B}"/>
          </ac:spMkLst>
        </pc:spChg>
        <pc:spChg chg="mod">
          <ac:chgData name="A Hewitt" userId="906783e7-59a4-470f-a308-c15a631f57c9" providerId="ADAL" clId="{41E44078-7EBB-424D-BDFD-41596692C075}" dt="2023-09-18T14:25:05.170" v="101" actId="255"/>
          <ac:spMkLst>
            <pc:docMk/>
            <pc:sldMk cId="0" sldId="339"/>
            <ac:spMk id="11268" creationId="{EE50941F-3BAF-4833-97E9-002301CF63AE}"/>
          </ac:spMkLst>
        </pc:spChg>
        <pc:picChg chg="mod">
          <ac:chgData name="A Hewitt" userId="906783e7-59a4-470f-a308-c15a631f57c9" providerId="ADAL" clId="{41E44078-7EBB-424D-BDFD-41596692C075}" dt="2023-09-18T14:25:09.395" v="102" actId="14100"/>
          <ac:picMkLst>
            <pc:docMk/>
            <pc:sldMk cId="0" sldId="339"/>
            <ac:picMk id="11267" creationId="{FA420CEC-56CB-4AF2-BB0B-CA1CE2DEB54D}"/>
          </ac:picMkLst>
        </pc:picChg>
      </pc:sldChg>
      <pc:sldChg chg="del">
        <pc:chgData name="A Hewitt" userId="906783e7-59a4-470f-a308-c15a631f57c9" providerId="ADAL" clId="{41E44078-7EBB-424D-BDFD-41596692C075}" dt="2023-09-18T14:25:48.137" v="103" actId="2696"/>
        <pc:sldMkLst>
          <pc:docMk/>
          <pc:sldMk cId="0" sldId="344"/>
        </pc:sldMkLst>
      </pc:sldChg>
      <pc:sldChg chg="del">
        <pc:chgData name="A Hewitt" userId="906783e7-59a4-470f-a308-c15a631f57c9" providerId="ADAL" clId="{41E44078-7EBB-424D-BDFD-41596692C075}" dt="2023-09-18T14:26:07.343" v="106" actId="2696"/>
        <pc:sldMkLst>
          <pc:docMk/>
          <pc:sldMk cId="0" sldId="1009"/>
        </pc:sldMkLst>
      </pc:sldChg>
      <pc:sldChg chg="del">
        <pc:chgData name="A Hewitt" userId="906783e7-59a4-470f-a308-c15a631f57c9" providerId="ADAL" clId="{41E44078-7EBB-424D-BDFD-41596692C075}" dt="2023-09-18T14:26:02.347" v="105" actId="2696"/>
        <pc:sldMkLst>
          <pc:docMk/>
          <pc:sldMk cId="0" sldId="1018"/>
        </pc:sldMkLst>
      </pc:sldChg>
      <pc:sldChg chg="del">
        <pc:chgData name="A Hewitt" userId="906783e7-59a4-470f-a308-c15a631f57c9" providerId="ADAL" clId="{41E44078-7EBB-424D-BDFD-41596692C075}" dt="2023-09-18T14:25:52.811" v="104" actId="2696"/>
        <pc:sldMkLst>
          <pc:docMk/>
          <pc:sldMk cId="0" sldId="1031"/>
        </pc:sldMkLst>
      </pc:sldChg>
      <pc:sldChg chg="del">
        <pc:chgData name="A Hewitt" userId="906783e7-59a4-470f-a308-c15a631f57c9" providerId="ADAL" clId="{41E44078-7EBB-424D-BDFD-41596692C075}" dt="2023-09-18T14:26:33.568" v="107" actId="2696"/>
        <pc:sldMkLst>
          <pc:docMk/>
          <pc:sldMk cId="3364300947" sldId="1032"/>
        </pc:sldMkLst>
      </pc:sldChg>
      <pc:sldChg chg="del">
        <pc:chgData name="A Hewitt" userId="906783e7-59a4-470f-a308-c15a631f57c9" providerId="ADAL" clId="{41E44078-7EBB-424D-BDFD-41596692C075}" dt="2023-09-18T14:26:40.380" v="109" actId="2696"/>
        <pc:sldMkLst>
          <pc:docMk/>
          <pc:sldMk cId="244381999" sldId="1033"/>
        </pc:sldMkLst>
      </pc:sldChg>
      <pc:sldChg chg="addSp modSp new mod ord">
        <pc:chgData name="A Hewitt" userId="906783e7-59a4-470f-a308-c15a631f57c9" providerId="ADAL" clId="{41E44078-7EBB-424D-BDFD-41596692C075}" dt="2023-09-18T14:27:14.049" v="115" actId="14100"/>
        <pc:sldMkLst>
          <pc:docMk/>
          <pc:sldMk cId="2289139529" sldId="1043"/>
        </pc:sldMkLst>
        <pc:picChg chg="add mod">
          <ac:chgData name="A Hewitt" userId="906783e7-59a4-470f-a308-c15a631f57c9" providerId="ADAL" clId="{41E44078-7EBB-424D-BDFD-41596692C075}" dt="2023-09-18T14:27:14.049" v="115" actId="14100"/>
          <ac:picMkLst>
            <pc:docMk/>
            <pc:sldMk cId="2289139529" sldId="1043"/>
            <ac:picMk id="4" creationId="{4B17BC28-6B74-4D28-A730-49C064DFC523}"/>
          </ac:picMkLst>
        </pc:picChg>
      </pc:sldChg>
      <pc:sldChg chg="addSp modSp new mod">
        <pc:chgData name="A Hewitt" userId="906783e7-59a4-470f-a308-c15a631f57c9" providerId="ADAL" clId="{41E44078-7EBB-424D-BDFD-41596692C075}" dt="2023-09-21T07:53:37.751" v="127" actId="14100"/>
        <pc:sldMkLst>
          <pc:docMk/>
          <pc:sldMk cId="3205245356" sldId="1044"/>
        </pc:sldMkLst>
        <pc:picChg chg="add mod">
          <ac:chgData name="A Hewitt" userId="906783e7-59a4-470f-a308-c15a631f57c9" providerId="ADAL" clId="{41E44078-7EBB-424D-BDFD-41596692C075}" dt="2023-09-21T07:53:37.751" v="127" actId="14100"/>
          <ac:picMkLst>
            <pc:docMk/>
            <pc:sldMk cId="3205245356" sldId="1044"/>
            <ac:picMk id="4" creationId="{AE758F98-C2D8-4E2F-8325-CE7329B7F5FB}"/>
          </ac:picMkLst>
        </pc:picChg>
      </pc:sldChg>
      <pc:sldChg chg="addSp delSp modSp new mod">
        <pc:chgData name="A Hewitt" userId="906783e7-59a4-470f-a308-c15a631f57c9" providerId="ADAL" clId="{41E44078-7EBB-424D-BDFD-41596692C075}" dt="2023-09-21T07:55:28.520" v="136" actId="14100"/>
        <pc:sldMkLst>
          <pc:docMk/>
          <pc:sldMk cId="2420244785" sldId="1045"/>
        </pc:sldMkLst>
        <pc:picChg chg="add del mod">
          <ac:chgData name="A Hewitt" userId="906783e7-59a4-470f-a308-c15a631f57c9" providerId="ADAL" clId="{41E44078-7EBB-424D-BDFD-41596692C075}" dt="2023-09-21T07:55:01.792" v="132" actId="21"/>
          <ac:picMkLst>
            <pc:docMk/>
            <pc:sldMk cId="2420244785" sldId="1045"/>
            <ac:picMk id="4" creationId="{5EAD4E8A-F18D-4237-B715-56BFD46ADDD4}"/>
          </ac:picMkLst>
        </pc:picChg>
        <pc:picChg chg="add mod">
          <ac:chgData name="A Hewitt" userId="906783e7-59a4-470f-a308-c15a631f57c9" providerId="ADAL" clId="{41E44078-7EBB-424D-BDFD-41596692C075}" dt="2023-09-21T07:55:28.520" v="136" actId="14100"/>
          <ac:picMkLst>
            <pc:docMk/>
            <pc:sldMk cId="2420244785" sldId="1045"/>
            <ac:picMk id="5" creationId="{4F49F08B-BAEB-48E4-AF99-D6F646053623}"/>
          </ac:picMkLst>
        </pc:picChg>
      </pc:sldChg>
      <pc:sldChg chg="addSp modSp new mod">
        <pc:chgData name="A Hewitt" userId="906783e7-59a4-470f-a308-c15a631f57c9" providerId="ADAL" clId="{41E44078-7EBB-424D-BDFD-41596692C075}" dt="2023-09-21T07:56:07.826" v="141" actId="14100"/>
        <pc:sldMkLst>
          <pc:docMk/>
          <pc:sldMk cId="3612903793" sldId="1046"/>
        </pc:sldMkLst>
        <pc:picChg chg="add mod">
          <ac:chgData name="A Hewitt" userId="906783e7-59a4-470f-a308-c15a631f57c9" providerId="ADAL" clId="{41E44078-7EBB-424D-BDFD-41596692C075}" dt="2023-09-21T07:56:07.826" v="141" actId="14100"/>
          <ac:picMkLst>
            <pc:docMk/>
            <pc:sldMk cId="3612903793" sldId="1046"/>
            <ac:picMk id="4" creationId="{E64E2819-C64F-4921-B22B-58B6F46C3869}"/>
          </ac:picMkLst>
        </pc:picChg>
      </pc:sldChg>
      <pc:sldChg chg="addSp modSp new mod ord">
        <pc:chgData name="A Hewitt" userId="906783e7-59a4-470f-a308-c15a631f57c9" providerId="ADAL" clId="{41E44078-7EBB-424D-BDFD-41596692C075}" dt="2023-09-21T07:53:13.986" v="124"/>
        <pc:sldMkLst>
          <pc:docMk/>
          <pc:sldMk cId="1239001718" sldId="1047"/>
        </pc:sldMkLst>
        <pc:picChg chg="add mod">
          <ac:chgData name="A Hewitt" userId="906783e7-59a4-470f-a308-c15a631f57c9" providerId="ADAL" clId="{41E44078-7EBB-424D-BDFD-41596692C075}" dt="2023-09-21T07:53:07.035" v="122" actId="14100"/>
          <ac:picMkLst>
            <pc:docMk/>
            <pc:sldMk cId="1239001718" sldId="1047"/>
            <ac:picMk id="4" creationId="{A424314D-EC31-4C7F-A50A-1838B7555679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3108" tIns="46554" rIns="93108" bIns="4655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3108" tIns="46554" rIns="93108" bIns="46554" rtlCol="0"/>
          <a:lstStyle>
            <a:lvl1pPr algn="r">
              <a:defRPr sz="1200"/>
            </a:lvl1pPr>
          </a:lstStyle>
          <a:p>
            <a:fld id="{149AAFDC-CB8C-471E-83BE-C3760F2F633C}" type="datetimeFigureOut">
              <a:rPr lang="en-GB" smtClean="0"/>
              <a:pPr/>
              <a:t>19/09/2024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3108" tIns="46554" rIns="93108" bIns="4655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3108" tIns="46554" rIns="93108" bIns="46554" rtlCol="0" anchor="b"/>
          <a:lstStyle>
            <a:lvl1pPr algn="r">
              <a:defRPr sz="1200"/>
            </a:lvl1pPr>
          </a:lstStyle>
          <a:p>
            <a:fld id="{2AB3478C-BB02-48DD-94F1-CC297CA89B0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7564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3108" tIns="46554" rIns="93108" bIns="4655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3108" tIns="46554" rIns="93108" bIns="46554" rtlCol="0"/>
          <a:lstStyle>
            <a:lvl1pPr algn="r">
              <a:defRPr sz="1200"/>
            </a:lvl1pPr>
          </a:lstStyle>
          <a:p>
            <a:fld id="{09DBB51F-7B40-48FE-AE31-BC225C0EB728}" type="datetimeFigureOut">
              <a:rPr lang="en-GB" smtClean="0"/>
              <a:pPr/>
              <a:t>19/09/2024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08" tIns="46554" rIns="93108" bIns="4655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3108" tIns="46554" rIns="93108" bIns="4655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3108" tIns="46554" rIns="93108" bIns="4655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3108" tIns="46554" rIns="93108" bIns="46554" rtlCol="0" anchor="b"/>
          <a:lstStyle>
            <a:lvl1pPr algn="r">
              <a:defRPr sz="1200"/>
            </a:lvl1pPr>
          </a:lstStyle>
          <a:p>
            <a:fld id="{3D8D260D-4A48-44BA-9685-3517BF71030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930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DE1B3D7B-4F9C-4B0C-AC36-FE77D6243AD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9505B272-45C5-41FA-9F24-3FAB2009ADE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B15C0493-9929-4504-90FD-10E84AF179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5DBC0E8-8DF9-4C77-A927-CA476E5F0077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3702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141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1198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9925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1214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496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8442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2847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264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182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828843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98958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58678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0139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22991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15623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43C84E-696A-408F-8FEB-0707AEF05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B2720-0113-44B7-86E4-1B66D59E6F3D}" type="datetimeFigureOut">
              <a:rPr lang="en-GB"/>
              <a:pPr>
                <a:defRPr/>
              </a:pPr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31F43-2F3F-4299-B36E-77BCFDE00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C3BADF-F01D-4F15-82B7-DEC89B7AC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11BFC2-FDA8-4128-8FEC-9E3A685FFBF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064927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3009F8-02CF-41D9-B005-49F915DB4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45E12-1C7D-4653-A8FB-B7A7F2095F23}" type="datetimeFigureOut">
              <a:rPr lang="en-GB"/>
              <a:pPr>
                <a:defRPr/>
              </a:pPr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E8DC7F-FA09-4DD2-95D4-4A52A7CE9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0E8CDF-AA6C-4CE6-9910-ECB9C6763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9F903E-F37B-4FCD-9DC4-F7B79261A8C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5053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97D37-2D02-4FD7-A492-F5A4B6FF2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6F474-B2CA-468F-B19C-BB4FE35E8E4A}" type="datetimeFigureOut">
              <a:rPr lang="en-GB"/>
              <a:pPr>
                <a:defRPr/>
              </a:pPr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4C8F54-D772-4DF0-BC22-9D0DA533F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53868-9690-4956-A3ED-DE887943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FD7558-57E8-4B18-B2E5-4D34597DF7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29180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A0DBB80-A7DB-4078-B030-3082F73E7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9D83F-1E68-4230-BF84-1C0D38FB448F}" type="datetimeFigureOut">
              <a:rPr lang="en-GB"/>
              <a:pPr>
                <a:defRPr/>
              </a:pPr>
              <a:t>19/09/2024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533210C-48D4-4FDA-AF89-49B330D2E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EFADEBD-7C72-4489-A7E2-B5D981F23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9C198-7101-41CF-846E-D1FA5FA86A5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4024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765F5A5-7FF3-49F9-90BB-3632788FB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3FC74-8EB2-4042-82B7-0F7989C85F11}" type="datetimeFigureOut">
              <a:rPr lang="en-GB"/>
              <a:pPr>
                <a:defRPr/>
              </a:pPr>
              <a:t>19/09/2024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FD6E788-034B-4088-8196-E2DEC840D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8C276F2-5B17-4A13-A45A-38839426A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FB7AF-B5E9-4CA4-BCAD-E9127A6F72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55471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CBFE613-BA20-488B-A0A9-D4C1757A4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F2CCC-1D2E-4327-8664-55C05DB6E541}" type="datetimeFigureOut">
              <a:rPr lang="en-GB"/>
              <a:pPr>
                <a:defRPr/>
              </a:pPr>
              <a:t>19/09/2024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ABA026E-B848-48D8-9242-367FCB9BB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27FBEF5-7459-408D-BC32-BFD251D4D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58CF2D-91BE-4691-B43A-E0461B6715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008388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1B0A9BF-30B6-4979-AB5C-3059AD7C8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6C213-033B-4B4E-A9C9-0521BBC9EF63}" type="datetimeFigureOut">
              <a:rPr lang="en-GB"/>
              <a:pPr>
                <a:defRPr/>
              </a:pPr>
              <a:t>19/09/2024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F04C873-5D5C-4B5A-A58A-4C1174CC1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99FF063-A1AD-48FB-A7C2-F9BAF5BB8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D5BD73-712E-4410-88C0-BDDD28C04DE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38215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B00668F-1D38-450F-9C1A-3895FB7CB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18D6-6AE6-479C-A23E-560A622A17AE}" type="datetimeFigureOut">
              <a:rPr lang="en-GB"/>
              <a:pPr>
                <a:defRPr/>
              </a:pPr>
              <a:t>19/09/2024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68EE83-B83C-4556-8883-7C3A0357B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DA237B2-750E-4AC0-A31E-DB265258E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7BBB3-AD14-437D-A114-4CD7367D019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38326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69901FB-1AB3-4972-8E0D-6155E3830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2E17B-AD35-4285-B715-2E9F44FEDC9F}" type="datetimeFigureOut">
              <a:rPr lang="en-GB"/>
              <a:pPr>
                <a:defRPr/>
              </a:pPr>
              <a:t>19/09/2024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A504EC3-7478-44FE-B2E7-6AD0B1F8A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C377713-A9CB-45C4-AD0F-60839DC0A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9DC130-DC52-4EA8-9E78-DF05A190E64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913267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A92E88-3246-40C5-AFE7-1191DAFBB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93ED6-3292-42DC-BD93-6C6C5B2DF7CE}" type="datetimeFigureOut">
              <a:rPr lang="en-GB"/>
              <a:pPr>
                <a:defRPr/>
              </a:pPr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159CFE-FA32-48DA-B67B-56FBE9E79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4EF6C-3A7C-428E-B46F-789B07A90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8E42BA-E45E-43A3-82F6-9032AB9CCE6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37307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BE0992-6DA0-495D-8266-584E416C5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41B35-958F-4CEB-A431-7F6F67A5E079}" type="datetimeFigureOut">
              <a:rPr lang="en-GB"/>
              <a:pPr>
                <a:defRPr/>
              </a:pPr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1692C8-6F31-4B54-958F-1193144CA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D3E246-96AF-4E01-80DD-6289DDF7F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737FD-FD95-4398-A411-6FD992B9BE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74202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1F49A-09DD-45DA-9893-77645A029860}" type="datetimeFigureOut">
              <a:rPr lang="en-GB" smtClean="0"/>
              <a:pPr/>
              <a:t>19/09/2024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B4C4E38-2852-454A-B62F-461E264A25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7536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6E0EC"/>
            </a:gs>
            <a:gs pos="2000">
              <a:srgbClr val="E6E0EC"/>
            </a:gs>
            <a:gs pos="60001">
              <a:srgbClr val="EBF1DE"/>
            </a:gs>
            <a:gs pos="100000">
              <a:srgbClr val="EAF0F7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9F2E5C2-17AC-4571-9FA1-25BFB0B83EB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26041C4-56DD-4187-A4F7-937BA97277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0AE9C1-03C4-4411-BE3E-10719E39EC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4F65343-22A0-42F2-B1C2-8409B1F4A32A}" type="datetimeFigureOut">
              <a:rPr lang="en-GB"/>
              <a:pPr>
                <a:defRPr/>
              </a:pPr>
              <a:t>19/09/2024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7118CF-F59D-4593-847B-A6E372F7D2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46E21C-E450-4D06-A822-86A6D86D98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63A2396-3F7D-4DFA-A27D-920880E4F86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72004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0812" y="2405997"/>
            <a:ext cx="10190375" cy="1646302"/>
          </a:xfrm>
        </p:spPr>
        <p:txBody>
          <a:bodyPr/>
          <a:lstStyle/>
          <a:p>
            <a:pPr algn="l"/>
            <a:r>
              <a:rPr lang="en-GB" sz="6000" dirty="0">
                <a:solidFill>
                  <a:srgbClr val="7030A0"/>
                </a:solidFill>
              </a:rPr>
              <a:t>The Curriculum offer at Shelley College</a:t>
            </a:r>
            <a:br>
              <a:rPr lang="en-GB" sz="6000" dirty="0">
                <a:solidFill>
                  <a:srgbClr val="7030A0"/>
                </a:solidFill>
              </a:rPr>
            </a:br>
            <a:endParaRPr lang="en-GB" sz="6400" dirty="0">
              <a:solidFill>
                <a:srgbClr val="7030A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0347" y="4175876"/>
            <a:ext cx="8128944" cy="1096899"/>
          </a:xfrm>
        </p:spPr>
        <p:txBody>
          <a:bodyPr>
            <a:normAutofit fontScale="85000" lnSpcReduction="20000"/>
          </a:bodyPr>
          <a:lstStyle/>
          <a:p>
            <a:r>
              <a:rPr lang="en-GB" sz="2800" i="1" dirty="0">
                <a:solidFill>
                  <a:schemeClr val="accent4">
                    <a:lumMod val="75000"/>
                  </a:schemeClr>
                </a:solidFill>
              </a:rPr>
              <a:t>Valuing People, Supporting Personal Best</a:t>
            </a:r>
          </a:p>
          <a:p>
            <a:r>
              <a:rPr lang="en-GB" sz="2800" dirty="0">
                <a:solidFill>
                  <a:schemeClr val="tx1"/>
                </a:solidFill>
              </a:rPr>
              <a:t> Mrs Thompson Assistant Principal &amp; Mr Hewitt Assistant Principal</a:t>
            </a:r>
          </a:p>
          <a:p>
            <a:endParaRPr lang="en-GB" sz="2800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0" y="6015818"/>
            <a:ext cx="1831922" cy="6288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D3149BD-36E9-4381-9C25-5C26472562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2D2D2B"/>
              </a:clrFrom>
              <a:clrTo>
                <a:srgbClr val="2D2D2B">
                  <a:alpha val="0"/>
                </a:srgbClr>
              </a:clrTo>
            </a:clrChange>
          </a:blip>
          <a:srcRect r="9381" b="6682"/>
          <a:stretch/>
        </p:blipFill>
        <p:spPr>
          <a:xfrm>
            <a:off x="9975085" y="-119522"/>
            <a:ext cx="1934259" cy="1991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092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C8185B5-F6CE-476D-9A1C-F27DE889AD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863" y="2160588"/>
            <a:ext cx="8596312" cy="3881437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GB" sz="3200" b="1" u="sng" dirty="0"/>
              <a:t>Welcome &amp; tonight we will outline:</a:t>
            </a:r>
            <a:br>
              <a:rPr lang="en-GB" sz="3200" dirty="0"/>
            </a:br>
            <a:r>
              <a:rPr lang="en-GB" sz="3200" dirty="0"/>
              <a:t>1. Our curriculum offer</a:t>
            </a:r>
            <a:br>
              <a:rPr lang="en-GB" sz="3200" dirty="0"/>
            </a:br>
            <a:r>
              <a:rPr lang="en-GB" sz="3200" dirty="0"/>
              <a:t>2. Our curriculum implementation</a:t>
            </a:r>
            <a:br>
              <a:rPr lang="en-GB" sz="3200" dirty="0"/>
            </a:br>
            <a:r>
              <a:rPr lang="en-GB" sz="3200" dirty="0"/>
              <a:t>3. Our assessment processes  </a:t>
            </a:r>
          </a:p>
          <a:p>
            <a:pPr marL="0" indent="0" algn="l">
              <a:buNone/>
            </a:pPr>
            <a:r>
              <a:rPr lang="en-GB" sz="3200" dirty="0"/>
              <a:t>4. Teaching &amp; Learning at Shelley</a:t>
            </a:r>
          </a:p>
        </p:txBody>
      </p:sp>
    </p:spTree>
    <p:extLst>
      <p:ext uri="{BB962C8B-B14F-4D97-AF65-F5344CB8AC3E}">
        <p14:creationId xmlns:p14="http://schemas.microsoft.com/office/powerpoint/2010/main" val="3818152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51603D-2B46-43B6-88E0-52BE246C13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9563946" cy="3880773"/>
          </a:xfrm>
        </p:spPr>
        <p:txBody>
          <a:bodyPr>
            <a:normAutofit/>
          </a:bodyPr>
          <a:lstStyle/>
          <a:p>
            <a:r>
              <a:rPr lang="en-GB" sz="2400" dirty="0"/>
              <a:t>From September 2019 a new approach to looking at educating young people.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Dept. for Education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Ofsted</a:t>
            </a:r>
          </a:p>
          <a:p>
            <a:r>
              <a:rPr lang="en-GB" sz="2400" dirty="0"/>
              <a:t>New terminology: The Quality of Education which includes…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Intent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Implementation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Impact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36407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DD820-49D6-41F1-921B-B4C1DAACA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Year 9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7EEC18-C245-476D-A22A-FB1299BDE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b="1" dirty="0"/>
              <a:t>Intent</a:t>
            </a:r>
          </a:p>
          <a:p>
            <a:pPr marL="0" indent="0">
              <a:buNone/>
            </a:pPr>
            <a:r>
              <a:rPr lang="en-GB" sz="2400" dirty="0"/>
              <a:t>The aim of this college is to provide opportunities for children to develop as independent, confident, successful learners with </a:t>
            </a:r>
            <a:r>
              <a:rPr lang="en-GB" sz="2400" b="1" i="1" dirty="0"/>
              <a:t>high aspirations </a:t>
            </a:r>
            <a:r>
              <a:rPr lang="en-GB" sz="2400" dirty="0"/>
              <a:t>who know how to make a positive contribution to their community and the wider society.  There is a high focus on developing children’s </a:t>
            </a:r>
            <a:r>
              <a:rPr lang="en-GB" sz="2400" b="1" i="1" dirty="0"/>
              <a:t>moral, spiritual, social and cultural </a:t>
            </a:r>
            <a:r>
              <a:rPr lang="en-GB" sz="2400" dirty="0"/>
              <a:t>understanding.  The academy ensures that children are well prepared for life in modern Britain.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0564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33666-54AF-4088-8942-D36C5117B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29" y="217714"/>
            <a:ext cx="8596668" cy="1320800"/>
          </a:xfrm>
        </p:spPr>
        <p:txBody>
          <a:bodyPr/>
          <a:lstStyle/>
          <a:p>
            <a:r>
              <a:rPr lang="en-GB" dirty="0"/>
              <a:t>The Year 9 Curriculum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5E14EAA-EFEA-48AA-882A-6D5A9EDD87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4355" y="671422"/>
            <a:ext cx="8596312" cy="38814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dirty="0"/>
              <a:t>Intent</a:t>
            </a:r>
          </a:p>
          <a:p>
            <a:r>
              <a:rPr lang="en-GB" sz="2000" dirty="0"/>
              <a:t>We constantly pursue excellence in our curriculum through the following:</a:t>
            </a:r>
          </a:p>
          <a:p>
            <a:pPr marL="0" indent="0">
              <a:buNone/>
            </a:pPr>
            <a:r>
              <a:rPr lang="en-GB" sz="2000" dirty="0"/>
              <a:t> </a:t>
            </a:r>
          </a:p>
          <a:p>
            <a:pPr lvl="0"/>
            <a:r>
              <a:rPr lang="en-GB" sz="2000" dirty="0"/>
              <a:t>Our curriculum is designed and tailored to </a:t>
            </a:r>
            <a:r>
              <a:rPr lang="en-GB" sz="2000" b="1" dirty="0"/>
              <a:t>inspire</a:t>
            </a:r>
            <a:r>
              <a:rPr lang="en-GB" sz="2000" dirty="0"/>
              <a:t> and </a:t>
            </a:r>
            <a:r>
              <a:rPr lang="en-GB" sz="2000" b="1" dirty="0"/>
              <a:t>engage</a:t>
            </a:r>
            <a:r>
              <a:rPr lang="en-GB" sz="2000" dirty="0"/>
              <a:t> all students with a rich, broad and balanced experience, allowing students to develop the </a:t>
            </a:r>
            <a:r>
              <a:rPr lang="en-GB" sz="2000" b="1" i="1" dirty="0"/>
              <a:t>knowledge and skills</a:t>
            </a:r>
            <a:r>
              <a:rPr lang="en-GB" sz="2000" dirty="0"/>
              <a:t> to be successful in future life. </a:t>
            </a:r>
          </a:p>
          <a:p>
            <a:pPr lvl="0"/>
            <a:r>
              <a:rPr lang="en-GB" sz="2000" dirty="0"/>
              <a:t>Our curriculum is designed and sequenced to </a:t>
            </a:r>
            <a:r>
              <a:rPr lang="en-GB" sz="2000" b="1" dirty="0"/>
              <a:t>gain</a:t>
            </a:r>
            <a:r>
              <a:rPr lang="en-GB" sz="2000" dirty="0"/>
              <a:t> new and </a:t>
            </a:r>
            <a:r>
              <a:rPr lang="en-GB" sz="2000" b="1" dirty="0"/>
              <a:t>retain </a:t>
            </a:r>
            <a:r>
              <a:rPr lang="en-GB" sz="2000" dirty="0"/>
              <a:t>consolidated knowledge each year</a:t>
            </a:r>
            <a:r>
              <a:rPr lang="en-GB" sz="2000" b="1" dirty="0"/>
              <a:t>.</a:t>
            </a:r>
            <a:r>
              <a:rPr lang="en-GB" sz="2000" dirty="0"/>
              <a:t> </a:t>
            </a:r>
          </a:p>
          <a:p>
            <a:pPr lvl="0"/>
            <a:r>
              <a:rPr lang="en-GB" sz="2000" dirty="0"/>
              <a:t>Our curriculum exposes students to challenging concepts and </a:t>
            </a:r>
            <a:r>
              <a:rPr lang="en-GB" sz="2000" b="1" dirty="0"/>
              <a:t>trains</a:t>
            </a:r>
            <a:r>
              <a:rPr lang="en-GB" sz="2000" dirty="0"/>
              <a:t> scholarly independence and skills mastery for life beyond Shelley College.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We especially need to focus carefully on our disadvantaged students to help their life chances.</a:t>
            </a:r>
          </a:p>
        </p:txBody>
      </p:sp>
    </p:spTree>
    <p:extLst>
      <p:ext uri="{BB962C8B-B14F-4D97-AF65-F5344CB8AC3E}">
        <p14:creationId xmlns:p14="http://schemas.microsoft.com/office/powerpoint/2010/main" val="447335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FD6EF-6179-40D0-861A-515369BE6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E4B9AF-A7DB-4840-9667-D27C97F0B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4B59F4-F603-4822-BE9C-FF4608C67A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11" y="422648"/>
            <a:ext cx="11668577" cy="5670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415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A841E6-3F8B-4965-B86A-35B686CAB8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826" y="688840"/>
            <a:ext cx="8596668" cy="388077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/>
              <a:t>This year we are working hard to…..</a:t>
            </a:r>
          </a:p>
          <a:p>
            <a:r>
              <a:rPr lang="en-GB" sz="2400" dirty="0"/>
              <a:t>Harmonise our Year 9 curriculum with the middle schools</a:t>
            </a:r>
          </a:p>
          <a:p>
            <a:r>
              <a:rPr lang="en-GB" sz="2400" dirty="0"/>
              <a:t>Ensure that the National Curriculum is closely followed &amp; exceeded where possible</a:t>
            </a:r>
          </a:p>
          <a:p>
            <a:r>
              <a:rPr lang="en-GB" sz="2400" dirty="0"/>
              <a:t>Develop &amp; sequence our curriculum plans</a:t>
            </a:r>
          </a:p>
          <a:p>
            <a:r>
              <a:rPr lang="en-GB" sz="2400" dirty="0"/>
              <a:t>Concentrate on building knowledge &amp; retaining ‘golden threads’</a:t>
            </a:r>
          </a:p>
          <a:p>
            <a:r>
              <a:rPr lang="en-GB" sz="2400" dirty="0"/>
              <a:t>Ensure that there is no narrowing of the curriculum taking place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0097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5918C-D02D-43EF-9D84-C00930BBB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Year 9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37BA7-87B7-49C9-85E6-D597CC999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/>
              <a:t>Traditional curriculum</a:t>
            </a:r>
          </a:p>
          <a:p>
            <a:r>
              <a:rPr lang="en-GB" sz="2400" dirty="0"/>
              <a:t>2 week timetable Yellow/Blue</a:t>
            </a:r>
          </a:p>
          <a:p>
            <a:r>
              <a:rPr lang="en-GB" sz="2400" dirty="0"/>
              <a:t>50 periods</a:t>
            </a:r>
          </a:p>
          <a:p>
            <a:r>
              <a:rPr lang="en-GB" sz="2400" dirty="0"/>
              <a:t>Rooming</a:t>
            </a:r>
          </a:p>
          <a:p>
            <a:r>
              <a:rPr lang="en-GB" sz="2400" dirty="0"/>
              <a:t>Teachers / Groups / bands</a:t>
            </a:r>
          </a:p>
          <a:p>
            <a:r>
              <a:rPr lang="en-GB" sz="2400" dirty="0"/>
              <a:t>Sets</a:t>
            </a:r>
          </a:p>
          <a:p>
            <a:r>
              <a:rPr lang="en-GB" sz="2400" dirty="0"/>
              <a:t>Languages French / Spanish</a:t>
            </a:r>
          </a:p>
          <a:p>
            <a:r>
              <a:rPr lang="en-GB" sz="2400" dirty="0"/>
              <a:t>PD programme / Cornerstones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90891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D1154-6F77-47F9-B5BA-314FA00EA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at Shelley College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CC617-9AFF-47B8-A742-D8E2A9F726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How will I be assessed?</a:t>
            </a:r>
          </a:p>
          <a:p>
            <a:r>
              <a:rPr lang="en-GB" sz="2400" dirty="0"/>
              <a:t>How often?</a:t>
            </a:r>
          </a:p>
          <a:p>
            <a:r>
              <a:rPr lang="en-GB" sz="2400" dirty="0"/>
              <a:t>Will I receive feedback?</a:t>
            </a:r>
          </a:p>
          <a:p>
            <a:r>
              <a:rPr lang="en-GB" sz="2400" dirty="0"/>
              <a:t>What will I be expected to do with this?</a:t>
            </a:r>
          </a:p>
          <a:p>
            <a:r>
              <a:rPr lang="en-GB" sz="2400" dirty="0"/>
              <a:t>What support will I receive?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5158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C247A-8168-4296-A5A7-EC36CB79B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Recent Changes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3D82A2-B490-42C9-BBD9-8266A455C5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/>
              <a:t>Year 9 </a:t>
            </a:r>
            <a:endParaRPr lang="en-GB" sz="2400" dirty="0"/>
          </a:p>
          <a:p>
            <a:r>
              <a:rPr lang="en-GB" sz="2400" dirty="0"/>
              <a:t>Students who start year 9 at Shelley in 2024 will be assessed under a 9-1 grade system for all of their GCSE subjects currently offered at Shelley </a:t>
            </a:r>
          </a:p>
          <a:p>
            <a:r>
              <a:rPr lang="en-GB" sz="2400" dirty="0"/>
              <a:t>A Grade 5 is the new benchmark for a strong pass.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65590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97B62AA-6798-4028-AD5F-C7B7BF16E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1930400"/>
            <a:ext cx="8951604" cy="290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1999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DED3A-9C9C-4BE1-B959-96048577D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What grades should students be achieving?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9274C4-212F-4495-916B-C76B6FEC1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The target grades are usually based on the actual marks achieved in the Key Stage 2 SATs.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You will be provided with your target grade in the first monitoring.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Target grades are used at school and at home to provide a measure of where you are in relation what we think you will achieve at the end of KS4.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47290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BB7AC-A4C4-44C4-80F5-93FDD82AE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Monitoring at Shelley College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3BD7B7-03B0-42F7-8AF9-33AAFB641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What will this look like?</a:t>
            </a:r>
          </a:p>
          <a:p>
            <a:r>
              <a:rPr lang="en-GB" sz="2400" dirty="0"/>
              <a:t>How often will monitoring go home?</a:t>
            </a:r>
          </a:p>
          <a:p>
            <a:r>
              <a:rPr lang="en-GB" sz="2400" dirty="0"/>
              <a:t>How will curriculum change affect me?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44964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2ECC3-50B1-4886-B86B-BA13A2B36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Monitoring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D47C2-3522-462A-8C84-F1F1EDD32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2400" dirty="0"/>
              <a:t>Subjects on a 1-9 scale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Expected &amp; Challenge Grades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Current Grade 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Commitment to learning  (RAGG*)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Attendance will be colour coded (RAGG*) 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/>
              <a:t>An explanation will be provided on the reverse side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63535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98CF6B-4669-4213-8BA1-23709A72CE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724" y="1327380"/>
            <a:ext cx="9078640" cy="22322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B3F0FA-804D-4955-AD30-6562CEB897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920" y="3703644"/>
            <a:ext cx="7460434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0489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ABD6DC-BE95-4F47-BEE1-5D1492AF6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3FC758-F4E4-4CA4-8FFE-9492034AB0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094" y="1270000"/>
            <a:ext cx="8654908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3301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8C0C11-3CA6-48DA-B22D-FF4BDDF2EE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87" t="15107" r="18259" b="22640"/>
          <a:stretch/>
        </p:blipFill>
        <p:spPr>
          <a:xfrm>
            <a:off x="1199340" y="1157102"/>
            <a:ext cx="6543073" cy="4696008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BFB09991-2E9E-48EA-8653-2F2852C5483B}"/>
              </a:ext>
            </a:extLst>
          </p:cNvPr>
          <p:cNvSpPr/>
          <p:nvPr/>
        </p:nvSpPr>
        <p:spPr>
          <a:xfrm>
            <a:off x="3443670" y="1570211"/>
            <a:ext cx="2054411" cy="20574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sz="1350"/>
          </a:p>
        </p:txBody>
      </p:sp>
    </p:spTree>
    <p:extLst>
      <p:ext uri="{BB962C8B-B14F-4D97-AF65-F5344CB8AC3E}">
        <p14:creationId xmlns:p14="http://schemas.microsoft.com/office/powerpoint/2010/main" val="1730840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D365E5C5-3F01-4579-945E-0B086967C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9" y="0"/>
            <a:ext cx="11879261" cy="5615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id="{0B144DAC-0779-4EC7-ACA1-FA8847C93C84}"/>
              </a:ext>
            </a:extLst>
          </p:cNvPr>
          <p:cNvSpPr/>
          <p:nvPr/>
        </p:nvSpPr>
        <p:spPr>
          <a:xfrm>
            <a:off x="2666411" y="3087869"/>
            <a:ext cx="7718425" cy="3693319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lIns="91440" tIns="45720" rIns="91440" bIns="45720" anchor="t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kern="0" dirty="0">
                <a:solidFill>
                  <a:srgbClr val="002060"/>
                </a:solidFill>
                <a:latin typeface="Verdana"/>
                <a:ea typeface="Verdana"/>
                <a:cs typeface="Verdana" pitchFamily="34"/>
              </a:rPr>
              <a:t>Teaching and Learning at Shelley College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kern="0" dirty="0">
              <a:solidFill>
                <a:srgbClr val="7030A0"/>
              </a:solidFill>
              <a:latin typeface="Tahoma" pitchFamily="34"/>
              <a:cs typeface="Tahoma" pitchFamily="3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1" kern="0" dirty="0">
                <a:solidFill>
                  <a:srgbClr val="7030A0"/>
                </a:solidFill>
                <a:latin typeface="Tahoma"/>
                <a:ea typeface="Tahoma"/>
                <a:cs typeface="Tahoma"/>
              </a:rPr>
              <a:t>Claire Thompson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200" kern="0" dirty="0">
              <a:solidFill>
                <a:srgbClr val="7030A0"/>
              </a:solidFill>
              <a:latin typeface="Tahoma"/>
              <a:ea typeface="Tahoma"/>
              <a:cs typeface="Tahoma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kern="0" dirty="0">
                <a:solidFill>
                  <a:srgbClr val="7030A0"/>
                </a:solidFill>
                <a:latin typeface="Tahoma"/>
                <a:ea typeface="Tahoma"/>
                <a:cs typeface="Tahoma"/>
              </a:rPr>
              <a:t>Assistant Principal</a:t>
            </a:r>
          </a:p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kern="0" dirty="0">
              <a:solidFill>
                <a:srgbClr val="7030A0"/>
              </a:solidFill>
              <a:latin typeface="Tahoma" pitchFamily="34"/>
              <a:cs typeface="Tahoma" pitchFamily="34"/>
            </a:endParaRPr>
          </a:p>
          <a:p>
            <a:pPr marL="457200" indent="-457200">
              <a:buSzPct val="100000"/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kern="0" dirty="0">
              <a:solidFill>
                <a:srgbClr val="7030A0"/>
              </a:solidFill>
              <a:latin typeface="Verdana"/>
              <a:ea typeface="Verdana"/>
              <a:cs typeface="Verdana" pitchFamily="34"/>
            </a:endParaRPr>
          </a:p>
        </p:txBody>
      </p:sp>
      <p:sp>
        <p:nvSpPr>
          <p:cNvPr id="3076" name="AutoShape 2" descr="The 12 worst things you can say and do in a job interview. - YH Training  Services Ltd">
            <a:extLst>
              <a:ext uri="{FF2B5EF4-FFF2-40B4-BE49-F238E27FC236}">
                <a16:creationId xmlns:a16="http://schemas.microsoft.com/office/drawing/2014/main" id="{A4CAD480-0C2F-4EEF-82FE-C676D5D67BD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80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9CE77-E9E4-4B94-A593-5D119306D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10B77C-5331-4920-99FE-81520CBF4D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E31CE5-AFF8-4066-8371-E9076810EE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62" y="89023"/>
            <a:ext cx="11772900" cy="6622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088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88DB2-0C50-4802-BD17-AB07ADC61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0F1850-4C40-4B68-91D8-A0559DB82F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4027BB-17C7-4BE6-B76C-6E3AE75E76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192881"/>
            <a:ext cx="11567746" cy="650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9951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2">
            <a:extLst>
              <a:ext uri="{FF2B5EF4-FFF2-40B4-BE49-F238E27FC236}">
                <a16:creationId xmlns:a16="http://schemas.microsoft.com/office/drawing/2014/main" id="{96324FA3-C63E-442E-AF56-42C26106A6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60" t="-106" r="37" b="106"/>
          <a:stretch/>
        </p:blipFill>
        <p:spPr bwMode="auto">
          <a:xfrm>
            <a:off x="9836410" y="9525"/>
            <a:ext cx="2355590" cy="4000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2">
            <a:extLst>
              <a:ext uri="{FF2B5EF4-FFF2-40B4-BE49-F238E27FC236}">
                <a16:creationId xmlns:a16="http://schemas.microsoft.com/office/drawing/2014/main" id="{B8BE607C-B589-4AB1-A40E-8D54A5C62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06" y="851601"/>
            <a:ext cx="6436433" cy="4035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B953D0B-A4C8-4E14-91A3-2B185F55C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693" y="5203348"/>
            <a:ext cx="11612834" cy="155734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2800" b="1" dirty="0"/>
              <a:t>The more you revisit, the less you forget</a:t>
            </a:r>
          </a:p>
          <a:p>
            <a:endParaRPr lang="en-GB" altLang="en-US" sz="2800" b="1" dirty="0"/>
          </a:p>
          <a:p>
            <a:r>
              <a:rPr lang="en-GB" altLang="en-US" sz="2800" b="1" dirty="0"/>
              <a:t>The more you remember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A83A07-7313-A1A5-ADBD-33E7F0378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693" y="173037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dirty="0">
                <a:solidFill>
                  <a:srgbClr val="002060"/>
                </a:solidFill>
                <a:latin typeface="Tahoma"/>
                <a:ea typeface="Tahoma"/>
                <a:cs typeface="Tahoma"/>
              </a:rPr>
              <a:t>The Research </a:t>
            </a:r>
            <a:endParaRPr lang="en-US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089868"/>
      </p:ext>
    </p:extLst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62E38-88D1-44DB-84A5-E5E8E1DE2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00900-D675-430F-938D-ED7A6F8CCF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70A764-1900-434D-A44E-D398DD0A2B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08" y="187935"/>
            <a:ext cx="11676184" cy="6567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6245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3B743-E7D2-48EE-AD82-F072FD8E2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6CE00-DE14-4F29-82E1-DC4367028A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0A8925-F01B-45C5-882B-B2479DBBE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22373"/>
            <a:ext cx="11963399" cy="647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6874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6E245-D2DA-499A-8FB3-84FDC6446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815" y="248262"/>
            <a:ext cx="10972800" cy="1143000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FEE1D-C33B-4654-AD4E-02C6015A3E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AA8481-F81A-4E1A-B857-4ACF16DAE7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239" y="241239"/>
            <a:ext cx="11553092" cy="6498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8248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4BEB9-36BC-4C43-B172-465141561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A5F43-9FBB-4519-85CA-F00AEA04C4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A79104-219E-449E-B1D0-BE0833F20C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2457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41149-A250-4045-AAAD-75A487188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CA3F76-C9E1-4025-BD36-FFE342343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FBF73B-1DDB-4E15-B94B-2AB71F8148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28587"/>
            <a:ext cx="11682046" cy="6571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6056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F7C0E84A-1084-4451-9CB6-2796C0447D3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34" t="357" r="-225" b="-238"/>
          <a:stretch/>
        </p:blipFill>
        <p:spPr bwMode="auto">
          <a:xfrm>
            <a:off x="9626221" y="0"/>
            <a:ext cx="2565779" cy="445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2">
            <a:extLst>
              <a:ext uri="{FF2B5EF4-FFF2-40B4-BE49-F238E27FC236}">
                <a16:creationId xmlns:a16="http://schemas.microsoft.com/office/drawing/2014/main" id="{346F4453-7678-4678-88C3-1D186AE9CD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8" t="30952" r="4510" b="26985"/>
          <a:stretch>
            <a:fillRect/>
          </a:stretch>
        </p:blipFill>
        <p:spPr bwMode="auto">
          <a:xfrm>
            <a:off x="481874" y="3429000"/>
            <a:ext cx="8264525" cy="279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D9F07BE0-BDA7-4BC2-A69C-0DD64F04F252}"/>
              </a:ext>
            </a:extLst>
          </p:cNvPr>
          <p:cNvSpPr/>
          <p:nvPr/>
        </p:nvSpPr>
        <p:spPr>
          <a:xfrm>
            <a:off x="481874" y="1046587"/>
            <a:ext cx="6426200" cy="20780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  <a:prstDash val="solid"/>
          </a:ln>
        </p:spPr>
        <p:txBody>
          <a:bodyPr>
            <a:spAutoFit/>
          </a:bodyPr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kern="0" dirty="0">
                <a:solidFill>
                  <a:srgbClr val="002060"/>
                </a:solidFill>
                <a:latin typeface="Verdana"/>
                <a:ea typeface="Verdana"/>
                <a:cs typeface="Verdana" pitchFamily="34"/>
              </a:rPr>
              <a:t>Gain, Retain, Train</a:t>
            </a:r>
          </a:p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100" kern="0" dirty="0">
              <a:solidFill>
                <a:srgbClr val="7030A0"/>
              </a:solidFill>
              <a:latin typeface="Tahoma" pitchFamily="34"/>
              <a:cs typeface="Tahoma" pitchFamily="34"/>
            </a:endParaRPr>
          </a:p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100" b="1" kern="0" dirty="0">
                <a:solidFill>
                  <a:srgbClr val="7030A0"/>
                </a:solidFill>
                <a:latin typeface="Tahoma" pitchFamily="34"/>
                <a:cs typeface="Tahoma" pitchFamily="34"/>
              </a:rPr>
              <a:t>This is our teaching and learning philosophy</a:t>
            </a:r>
            <a:r>
              <a:rPr lang="en-GB" sz="2100" kern="0" dirty="0">
                <a:solidFill>
                  <a:srgbClr val="7030A0"/>
                </a:solidFill>
                <a:latin typeface="Tahoma" pitchFamily="34"/>
                <a:cs typeface="Tahoma" pitchFamily="34"/>
              </a:rPr>
              <a:t>. We help you to progress by supporting you to learn more, remember more and do more</a:t>
            </a:r>
          </a:p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100" kern="0" dirty="0">
              <a:solidFill>
                <a:srgbClr val="7030A0"/>
              </a:solidFill>
              <a:latin typeface="Tahoma" pitchFamily="34"/>
              <a:cs typeface="Tahoma" pitchFamily="34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7CA7B03-94F9-F962-D59C-02383E6D92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206" y="170711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dirty="0">
                <a:solidFill>
                  <a:srgbClr val="002060"/>
                </a:solidFill>
                <a:latin typeface="Tahoma"/>
                <a:ea typeface="Tahoma"/>
                <a:cs typeface="Tahoma"/>
              </a:rPr>
              <a:t>Skilful Implementation </a:t>
            </a:r>
            <a:endParaRPr lang="en-US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FDCC3485-BDB4-43D1-8C77-00A7505AD0EF}"/>
              </a:ext>
            </a:extLst>
          </p:cNvPr>
          <p:cNvSpPr/>
          <p:nvPr/>
        </p:nvSpPr>
        <p:spPr>
          <a:xfrm>
            <a:off x="1266825" y="247650"/>
            <a:ext cx="8624888" cy="3000375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>
            <a:spAutoFit/>
          </a:bodyPr>
          <a:lstStyle/>
          <a:p>
            <a:pPr eaLnBrk="0" fontAlgn="base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700" kern="0" dirty="0">
                <a:solidFill>
                  <a:srgbClr val="002060"/>
                </a:solidFill>
                <a:latin typeface="Verdana"/>
                <a:ea typeface="Verdana"/>
                <a:cs typeface="Arial"/>
              </a:rPr>
              <a:t>The language that we use with pupils to support the teaching of new information is “</a:t>
            </a:r>
            <a:r>
              <a:rPr lang="en-GB" sz="2700" b="1" kern="0" dirty="0">
                <a:solidFill>
                  <a:srgbClr val="002060"/>
                </a:solidFill>
                <a:latin typeface="Verdana"/>
                <a:ea typeface="Verdana"/>
                <a:cs typeface="Arial"/>
              </a:rPr>
              <a:t>Gain</a:t>
            </a:r>
            <a:r>
              <a:rPr lang="en-GB" sz="2700" kern="0" dirty="0">
                <a:solidFill>
                  <a:srgbClr val="002060"/>
                </a:solidFill>
                <a:latin typeface="Verdana"/>
                <a:ea typeface="Verdana"/>
                <a:cs typeface="Arial"/>
              </a:rPr>
              <a:t>”</a:t>
            </a:r>
            <a:endParaRPr lang="en-US" sz="2700" kern="0" dirty="0">
              <a:solidFill>
                <a:srgbClr val="000000"/>
              </a:solidFill>
              <a:latin typeface="Calibri" panose="020F0502020204030204" pitchFamily="34" charset="0"/>
              <a:cs typeface="Arial"/>
            </a:endParaRPr>
          </a:p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400" kern="0" dirty="0">
              <a:solidFill>
                <a:srgbClr val="002060"/>
              </a:solidFill>
              <a:latin typeface="Verdana"/>
              <a:ea typeface="Verdana"/>
              <a:cs typeface="Verdana" pitchFamily="34"/>
            </a:endParaRPr>
          </a:p>
          <a:p>
            <a:pPr eaLnBrk="0" fontAlgn="base" hangingPunct="0"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400" b="1" kern="0" dirty="0">
              <a:solidFill>
                <a:srgbClr val="002060"/>
              </a:solidFill>
              <a:latin typeface="Verdana"/>
              <a:ea typeface="Verdana"/>
              <a:cs typeface="Arial"/>
            </a:endParaRPr>
          </a:p>
          <a:p>
            <a:pPr eaLnBrk="0" fontAlgn="base" hangingPunct="0"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350" b="1" kern="0" dirty="0">
              <a:solidFill>
                <a:srgbClr val="002060"/>
              </a:solidFill>
              <a:latin typeface="Verdana"/>
              <a:ea typeface="Verdana"/>
              <a:cs typeface="Arial"/>
            </a:endParaRPr>
          </a:p>
          <a:p>
            <a:pPr marL="214313" indent="-214313" eaLnBrk="0" fontAlgn="base" hangingPunct="0">
              <a:buSzPct val="100000"/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350" b="1" kern="0" dirty="0">
              <a:solidFill>
                <a:srgbClr val="002060"/>
              </a:solidFill>
              <a:latin typeface="Verdana"/>
              <a:ea typeface="Verdana"/>
              <a:cs typeface="Arial"/>
            </a:endParaRPr>
          </a:p>
          <a:p>
            <a:pPr marL="342900" indent="-342900" eaLnBrk="0" fontAlgn="base" hangingPunct="0">
              <a:buSzPct val="100000"/>
              <a:buFont typeface="Wingdings"/>
              <a:buChar char="ü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kern="0" dirty="0">
              <a:solidFill>
                <a:srgbClr val="7030A0"/>
              </a:solidFill>
              <a:latin typeface="Verdana"/>
              <a:ea typeface="Verdana"/>
              <a:cs typeface="Verdana" pitchFamily="34"/>
            </a:endParaRPr>
          </a:p>
          <a:p>
            <a:pPr marL="342900" indent="-342900" eaLnBrk="0" fontAlgn="base" hangingPunct="0">
              <a:buSzPct val="100000"/>
              <a:buFont typeface="Wingdings"/>
              <a:buChar char="ü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kern="0" dirty="0">
              <a:solidFill>
                <a:srgbClr val="7030A0"/>
              </a:solidFill>
              <a:latin typeface="Verdana"/>
              <a:ea typeface="Verdana"/>
              <a:cs typeface="Verdana" pitchFamily="34"/>
            </a:endParaRPr>
          </a:p>
          <a:p>
            <a:pPr eaLnBrk="0" fontAlgn="base" hangingPunct="0"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kern="0" dirty="0">
              <a:solidFill>
                <a:srgbClr val="002060"/>
              </a:solidFill>
              <a:latin typeface="Verdana"/>
              <a:ea typeface="Verdana"/>
              <a:cs typeface="Verdana" pitchFamily="34"/>
            </a:endParaRPr>
          </a:p>
          <a:p>
            <a:pPr marL="214313" indent="-214313" eaLnBrk="0" fontAlgn="base" hangingPunct="0"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kern="0" dirty="0">
              <a:solidFill>
                <a:srgbClr val="FF0000"/>
              </a:solidFill>
              <a:latin typeface="Verdana"/>
              <a:ea typeface="Verdana"/>
              <a:cs typeface="Verdana" pitchFamily="34"/>
            </a:endParaRPr>
          </a:p>
          <a:p>
            <a:pPr marL="214313" indent="-214313" eaLnBrk="0" fontAlgn="base" hangingPunct="0"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200" kern="0" dirty="0">
              <a:solidFill>
                <a:srgbClr val="FF0000"/>
              </a:solidFill>
              <a:latin typeface="Verdana"/>
              <a:ea typeface="Verdana"/>
              <a:cs typeface="Verdana" pitchFamily="34"/>
            </a:endParaRPr>
          </a:p>
        </p:txBody>
      </p:sp>
      <p:pic>
        <p:nvPicPr>
          <p:cNvPr id="9219" name="Picture 2">
            <a:extLst>
              <a:ext uri="{FF2B5EF4-FFF2-40B4-BE49-F238E27FC236}">
                <a16:creationId xmlns:a16="http://schemas.microsoft.com/office/drawing/2014/main" id="{BB9F3409-ED72-4E26-A24B-1FB70FF57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12" r="33775"/>
          <a:stretch>
            <a:fillRect/>
          </a:stretch>
        </p:blipFill>
        <p:spPr bwMode="auto">
          <a:xfrm>
            <a:off x="1606549" y="1843950"/>
            <a:ext cx="2954406" cy="301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2">
            <a:extLst>
              <a:ext uri="{FF2B5EF4-FFF2-40B4-BE49-F238E27FC236}">
                <a16:creationId xmlns:a16="http://schemas.microsoft.com/office/drawing/2014/main" id="{E00A9D49-36ED-419C-90E2-56CC893E0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460"/>
          <a:stretch>
            <a:fillRect/>
          </a:stretch>
        </p:blipFill>
        <p:spPr bwMode="auto">
          <a:xfrm>
            <a:off x="1616075" y="1843950"/>
            <a:ext cx="2992085" cy="301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1" name="TextBox 1">
            <a:extLst>
              <a:ext uri="{FF2B5EF4-FFF2-40B4-BE49-F238E27FC236}">
                <a16:creationId xmlns:a16="http://schemas.microsoft.com/office/drawing/2014/main" id="{8F1C4DD7-352C-4F75-8B09-8AA956F1FC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6300" y="1843950"/>
            <a:ext cx="6163408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800" dirty="0">
                <a:solidFill>
                  <a:prstClr val="black"/>
                </a:solidFill>
                <a:latin typeface="Calibri"/>
                <a:ea typeface="Calibri"/>
                <a:cs typeface="Arial"/>
              </a:rPr>
              <a:t>Teachers provide </a:t>
            </a:r>
            <a:r>
              <a:rPr lang="en-GB" altLang="en-US" sz="2800" b="1" dirty="0">
                <a:solidFill>
                  <a:srgbClr val="7030A0"/>
                </a:solidFill>
                <a:latin typeface="Calibri"/>
                <a:ea typeface="Calibri"/>
                <a:cs typeface="Arial"/>
              </a:rPr>
              <a:t>demonstrations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800" dirty="0">
              <a:solidFill>
                <a:prstClr val="black"/>
              </a:solidFill>
              <a:ea typeface="Calibri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800" dirty="0">
                <a:solidFill>
                  <a:prstClr val="black"/>
                </a:solidFill>
                <a:latin typeface="Calibri"/>
                <a:ea typeface="Calibri"/>
                <a:cs typeface="Arial"/>
              </a:rPr>
              <a:t>Teachers </a:t>
            </a:r>
            <a:r>
              <a:rPr lang="en-GB" altLang="en-US" sz="2800" b="1" dirty="0">
                <a:solidFill>
                  <a:srgbClr val="7030A0"/>
                </a:solidFill>
                <a:latin typeface="Calibri"/>
                <a:ea typeface="Calibri"/>
                <a:cs typeface="Arial"/>
              </a:rPr>
              <a:t>provide models</a:t>
            </a:r>
            <a:r>
              <a:rPr lang="en-GB" altLang="en-US" sz="2800" dirty="0">
                <a:solidFill>
                  <a:prstClr val="black"/>
                </a:solidFill>
                <a:latin typeface="Calibri"/>
                <a:ea typeface="Calibri"/>
                <a:cs typeface="Arial"/>
              </a:rPr>
              <a:t> which show you what pupils need to do</a:t>
            </a: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2800" dirty="0">
              <a:solidFill>
                <a:prstClr val="black"/>
              </a:solidFill>
              <a:ea typeface="Calibri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800" dirty="0">
                <a:solidFill>
                  <a:prstClr val="black"/>
                </a:solidFill>
                <a:latin typeface="Calibri"/>
                <a:ea typeface="Calibri"/>
                <a:cs typeface="Arial"/>
              </a:rPr>
              <a:t>They select </a:t>
            </a:r>
            <a:r>
              <a:rPr lang="en-GB" altLang="en-US" sz="2800" b="1" dirty="0">
                <a:solidFill>
                  <a:srgbClr val="7030A0"/>
                </a:solidFill>
                <a:latin typeface="Calibri"/>
                <a:ea typeface="Calibri"/>
                <a:cs typeface="Arial"/>
              </a:rPr>
              <a:t>challenging and ambitious resources </a:t>
            </a:r>
            <a:endParaRPr lang="en-GB" altLang="en-US" sz="2800" b="1" dirty="0">
              <a:solidFill>
                <a:srgbClr val="7030A0"/>
              </a:solidFill>
              <a:ea typeface="Calibri"/>
              <a:cs typeface="Arial" panose="020B0604020202020204" pitchFamily="34" charset="0"/>
            </a:endParaRPr>
          </a:p>
        </p:txBody>
      </p:sp>
      <p:pic>
        <p:nvPicPr>
          <p:cNvPr id="9222" name="Picture 3">
            <a:extLst>
              <a:ext uri="{FF2B5EF4-FFF2-40B4-BE49-F238E27FC236}">
                <a16:creationId xmlns:a16="http://schemas.microsoft.com/office/drawing/2014/main" id="{E321ACE0-8E6A-464F-909E-6598A554A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88"/>
          <a:stretch>
            <a:fillRect/>
          </a:stretch>
        </p:blipFill>
        <p:spPr bwMode="auto">
          <a:xfrm>
            <a:off x="10544175" y="0"/>
            <a:ext cx="16478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F910A7-1C49-4A78-A3E7-37AA93F860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70"/>
            <a:ext cx="12192000" cy="6857030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F2772A3C-18B1-4029-9233-B7A8FAA9DD83}"/>
              </a:ext>
            </a:extLst>
          </p:cNvPr>
          <p:cNvSpPr/>
          <p:nvPr/>
        </p:nvSpPr>
        <p:spPr>
          <a:xfrm>
            <a:off x="871675" y="162470"/>
            <a:ext cx="10223136" cy="5632311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>
            <a:spAutoFit/>
          </a:bodyPr>
          <a:lstStyle/>
          <a:p>
            <a:pPr eaLnBrk="0" fontAlgn="base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kern="0" dirty="0">
                <a:solidFill>
                  <a:srgbClr val="002060"/>
                </a:solidFill>
                <a:latin typeface="Verdana"/>
                <a:ea typeface="Verdana"/>
                <a:cs typeface="Arial"/>
              </a:rPr>
              <a:t>How do teachers help pupils remember?</a:t>
            </a:r>
            <a:endParaRPr lang="en-US" sz="3600" kern="0" dirty="0">
              <a:solidFill>
                <a:srgbClr val="000000"/>
              </a:solidFill>
              <a:latin typeface="Calibri" panose="020F0502020204030204" pitchFamily="34" charset="0"/>
              <a:cs typeface="Arial"/>
            </a:endParaRPr>
          </a:p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kern="0" dirty="0">
              <a:solidFill>
                <a:srgbClr val="002060"/>
              </a:solidFill>
              <a:latin typeface="Verdana"/>
              <a:ea typeface="Verdana"/>
              <a:cs typeface="Verdana" pitchFamily="34"/>
            </a:endParaRPr>
          </a:p>
          <a:p>
            <a:pPr eaLnBrk="0" fontAlgn="base" hangingPunct="0"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b="1" kern="0" dirty="0">
              <a:solidFill>
                <a:srgbClr val="002060"/>
              </a:solidFill>
              <a:latin typeface="Verdana"/>
              <a:ea typeface="Verdana"/>
              <a:cs typeface="Arial"/>
            </a:endParaRPr>
          </a:p>
          <a:p>
            <a:pPr eaLnBrk="0" fontAlgn="base" hangingPunct="0"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b="1" kern="0" dirty="0">
              <a:solidFill>
                <a:srgbClr val="002060"/>
              </a:solidFill>
              <a:latin typeface="Verdana"/>
              <a:ea typeface="Verdana"/>
              <a:cs typeface="Arial"/>
            </a:endParaRPr>
          </a:p>
          <a:p>
            <a:pPr marL="214313" indent="-214313" eaLnBrk="0" fontAlgn="base" hangingPunct="0">
              <a:buSzPct val="100000"/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b="1" kern="0" dirty="0">
              <a:solidFill>
                <a:srgbClr val="002060"/>
              </a:solidFill>
              <a:latin typeface="Verdana"/>
              <a:ea typeface="Verdana"/>
              <a:cs typeface="Arial"/>
            </a:endParaRPr>
          </a:p>
          <a:p>
            <a:pPr marL="342900" indent="-342900" eaLnBrk="0" fontAlgn="base" hangingPunct="0">
              <a:buSzPct val="100000"/>
              <a:buFont typeface="Wingdings"/>
              <a:buChar char="ü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kern="0" dirty="0">
              <a:solidFill>
                <a:srgbClr val="7030A0"/>
              </a:solidFill>
              <a:latin typeface="Verdana"/>
              <a:ea typeface="Verdana"/>
              <a:cs typeface="Verdana" pitchFamily="34"/>
            </a:endParaRPr>
          </a:p>
          <a:p>
            <a:pPr marL="342900" indent="-342900" eaLnBrk="0" fontAlgn="base" hangingPunct="0">
              <a:buSzPct val="100000"/>
              <a:buFont typeface="Wingdings"/>
              <a:buChar char="ü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kern="0" dirty="0">
              <a:solidFill>
                <a:srgbClr val="7030A0"/>
              </a:solidFill>
              <a:latin typeface="Verdana"/>
              <a:ea typeface="Verdana"/>
              <a:cs typeface="Verdana" pitchFamily="34"/>
            </a:endParaRPr>
          </a:p>
          <a:p>
            <a:pPr eaLnBrk="0" fontAlgn="base" hangingPunct="0">
              <a:buSzPct val="100000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kern="0" dirty="0">
              <a:solidFill>
                <a:srgbClr val="002060"/>
              </a:solidFill>
              <a:latin typeface="Verdana"/>
              <a:ea typeface="Verdana"/>
              <a:cs typeface="Verdana" pitchFamily="34"/>
            </a:endParaRPr>
          </a:p>
          <a:p>
            <a:pPr marL="214313" indent="-214313" eaLnBrk="0" fontAlgn="base" hangingPunct="0"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kern="0" dirty="0">
              <a:solidFill>
                <a:srgbClr val="FF0000"/>
              </a:solidFill>
              <a:latin typeface="Verdana"/>
              <a:ea typeface="Verdana"/>
              <a:cs typeface="Verdana" pitchFamily="34"/>
            </a:endParaRPr>
          </a:p>
          <a:p>
            <a:pPr marL="214313" indent="-214313" eaLnBrk="0" fontAlgn="base" hangingPunct="0"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kern="0" dirty="0">
              <a:solidFill>
                <a:srgbClr val="FF0000"/>
              </a:solidFill>
              <a:latin typeface="Verdana"/>
              <a:ea typeface="Verdana"/>
              <a:cs typeface="Verdana" pitchFamily="34"/>
            </a:endParaRPr>
          </a:p>
        </p:txBody>
      </p:sp>
      <p:pic>
        <p:nvPicPr>
          <p:cNvPr id="10243" name="Picture 2">
            <a:extLst>
              <a:ext uri="{FF2B5EF4-FFF2-40B4-BE49-F238E27FC236}">
                <a16:creationId xmlns:a16="http://schemas.microsoft.com/office/drawing/2014/main" id="{465BEF70-34B2-489F-A974-5E28E81B8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12" r="33775"/>
          <a:stretch>
            <a:fillRect/>
          </a:stretch>
        </p:blipFill>
        <p:spPr bwMode="auto">
          <a:xfrm>
            <a:off x="1097189" y="1755775"/>
            <a:ext cx="3149066" cy="328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4" name="TextBox 4">
            <a:extLst>
              <a:ext uri="{FF2B5EF4-FFF2-40B4-BE49-F238E27FC236}">
                <a16:creationId xmlns:a16="http://schemas.microsoft.com/office/drawing/2014/main" id="{CEFDAD51-B7FB-41F2-B0CF-6D36372C54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1769" y="2305615"/>
            <a:ext cx="6691357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prstClr val="black"/>
                </a:solidFill>
                <a:latin typeface="Calibri"/>
                <a:ea typeface="Calibri"/>
                <a:cs typeface="Arial"/>
              </a:rPr>
              <a:t>Lessons </a:t>
            </a:r>
            <a:r>
              <a:rPr lang="en-GB" altLang="en-US" b="1" dirty="0">
                <a:solidFill>
                  <a:srgbClr val="7030A0"/>
                </a:solidFill>
                <a:latin typeface="Calibri"/>
                <a:ea typeface="Calibri"/>
                <a:cs typeface="Arial"/>
              </a:rPr>
              <a:t>flow</a:t>
            </a:r>
            <a:r>
              <a:rPr lang="en-GB" altLang="en-US" dirty="0">
                <a:solidFill>
                  <a:prstClr val="black"/>
                </a:solidFill>
                <a:latin typeface="Calibri"/>
                <a:ea typeface="Calibri"/>
                <a:cs typeface="Arial"/>
              </a:rPr>
              <a:t> from one to the other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dirty="0">
              <a:solidFill>
                <a:prstClr val="black"/>
              </a:solidFill>
              <a:ea typeface="Calibri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prstClr val="black"/>
                </a:solidFill>
                <a:latin typeface="Calibri"/>
                <a:ea typeface="Calibri"/>
                <a:cs typeface="Arial"/>
              </a:rPr>
              <a:t>Teachers </a:t>
            </a:r>
            <a:r>
              <a:rPr lang="en-GB" altLang="en-US" b="1" dirty="0">
                <a:solidFill>
                  <a:srgbClr val="7030A0"/>
                </a:solidFill>
                <a:latin typeface="Calibri"/>
                <a:ea typeface="Calibri"/>
                <a:cs typeface="Arial"/>
              </a:rPr>
              <a:t>recap</a:t>
            </a:r>
            <a:r>
              <a:rPr lang="en-GB" altLang="en-US" dirty="0">
                <a:solidFill>
                  <a:prstClr val="black"/>
                </a:solidFill>
                <a:latin typeface="Calibri"/>
                <a:ea typeface="Calibri"/>
                <a:cs typeface="Arial"/>
              </a:rPr>
              <a:t> things often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dirty="0">
              <a:solidFill>
                <a:prstClr val="black"/>
              </a:solidFill>
              <a:ea typeface="Calibri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prstClr val="black"/>
                </a:solidFill>
                <a:latin typeface="Calibri"/>
                <a:ea typeface="Calibri"/>
                <a:cs typeface="Arial"/>
              </a:rPr>
              <a:t>They </a:t>
            </a:r>
            <a:r>
              <a:rPr lang="en-GB" altLang="en-US" b="1" dirty="0">
                <a:solidFill>
                  <a:srgbClr val="7030A0"/>
                </a:solidFill>
                <a:latin typeface="Calibri"/>
                <a:ea typeface="Calibri"/>
                <a:cs typeface="Arial"/>
              </a:rPr>
              <a:t>weave topics together </a:t>
            </a:r>
            <a:endParaRPr lang="en-GB" altLang="en-US" b="1" dirty="0">
              <a:solidFill>
                <a:srgbClr val="7030A0"/>
              </a:solidFill>
              <a:ea typeface="Calibri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>
              <a:solidFill>
                <a:srgbClr val="7030A0"/>
              </a:solidFill>
              <a:ea typeface="Calibri"/>
              <a:cs typeface="Arial" panose="020B0604020202020204" pitchFamily="34" charset="0"/>
            </a:endParaRPr>
          </a:p>
        </p:txBody>
      </p:sp>
      <p:pic>
        <p:nvPicPr>
          <p:cNvPr id="10245" name="Picture 1">
            <a:extLst>
              <a:ext uri="{FF2B5EF4-FFF2-40B4-BE49-F238E27FC236}">
                <a16:creationId xmlns:a16="http://schemas.microsoft.com/office/drawing/2014/main" id="{E2A3FC0E-0C42-48C3-9EF5-51F80AE8CB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5763" y="0"/>
            <a:ext cx="1646237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>
            <a:extLst>
              <a:ext uri="{FF2B5EF4-FFF2-40B4-BE49-F238E27FC236}">
                <a16:creationId xmlns:a16="http://schemas.microsoft.com/office/drawing/2014/main" id="{8231121E-27D6-435F-899F-2769252ACA0B}"/>
              </a:ext>
            </a:extLst>
          </p:cNvPr>
          <p:cNvSpPr/>
          <p:nvPr/>
        </p:nvSpPr>
        <p:spPr>
          <a:xfrm>
            <a:off x="1428024" y="190183"/>
            <a:ext cx="10072314" cy="954107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>
            <a:spAutoFit/>
          </a:bodyPr>
          <a:lstStyle/>
          <a:p>
            <a:pPr eaLnBrk="0" fontAlgn="base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kern="0" dirty="0">
                <a:solidFill>
                  <a:srgbClr val="002060"/>
                </a:solidFill>
                <a:latin typeface="Verdana"/>
                <a:ea typeface="Verdana"/>
                <a:cs typeface="Arial"/>
              </a:rPr>
              <a:t>How do teachers help pupils develop what they know?</a:t>
            </a:r>
            <a:endParaRPr lang="en-GB" sz="2800" kern="0" dirty="0">
              <a:solidFill>
                <a:srgbClr val="FF0000"/>
              </a:solidFill>
              <a:latin typeface="Verdana"/>
              <a:ea typeface="Verdana"/>
              <a:cs typeface="Verdana" pitchFamily="34"/>
            </a:endParaRPr>
          </a:p>
          <a:p>
            <a:pPr marL="214313" indent="-214313" eaLnBrk="0" fontAlgn="base" hangingPunct="0">
              <a:buFont typeface="Arial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800" kern="0" dirty="0">
              <a:solidFill>
                <a:srgbClr val="FF0000"/>
              </a:solidFill>
              <a:latin typeface="Verdana"/>
              <a:ea typeface="Verdana"/>
              <a:cs typeface="Verdana" pitchFamily="34"/>
            </a:endParaRPr>
          </a:p>
        </p:txBody>
      </p:sp>
      <p:pic>
        <p:nvPicPr>
          <p:cNvPr id="11267" name="Picture 2">
            <a:extLst>
              <a:ext uri="{FF2B5EF4-FFF2-40B4-BE49-F238E27FC236}">
                <a16:creationId xmlns:a16="http://schemas.microsoft.com/office/drawing/2014/main" id="{FA420CEC-56CB-4AF2-BB0B-CA1CE2DEB5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73"/>
          <a:stretch>
            <a:fillRect/>
          </a:stretch>
        </p:blipFill>
        <p:spPr bwMode="auto">
          <a:xfrm>
            <a:off x="967155" y="1654045"/>
            <a:ext cx="3762280" cy="3801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8" name="TextBox 4">
            <a:extLst>
              <a:ext uri="{FF2B5EF4-FFF2-40B4-BE49-F238E27FC236}">
                <a16:creationId xmlns:a16="http://schemas.microsoft.com/office/drawing/2014/main" id="{EE50941F-3BAF-4833-97E9-002301CF63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0439" y="2160875"/>
            <a:ext cx="6512016" cy="448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800" dirty="0">
                <a:solidFill>
                  <a:prstClr val="black"/>
                </a:solidFill>
                <a:latin typeface="Calibri"/>
                <a:ea typeface="Calibri"/>
                <a:cs typeface="Arial"/>
              </a:rPr>
              <a:t>Your teachers show pupils what to do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800" dirty="0">
              <a:solidFill>
                <a:prstClr val="black"/>
              </a:solidFill>
              <a:ea typeface="Calibri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800" dirty="0">
                <a:solidFill>
                  <a:prstClr val="black"/>
                </a:solidFill>
                <a:latin typeface="Calibri"/>
                <a:ea typeface="Calibri"/>
                <a:cs typeface="Arial"/>
              </a:rPr>
              <a:t>Teachers provide opportunities to </a:t>
            </a:r>
            <a:r>
              <a:rPr lang="en-GB" altLang="en-US" sz="2800" b="1" dirty="0">
                <a:solidFill>
                  <a:srgbClr val="7030A0"/>
                </a:solidFill>
                <a:latin typeface="Calibri"/>
                <a:ea typeface="Calibri"/>
                <a:cs typeface="Arial"/>
              </a:rPr>
              <a:t>practice challenging and ambitious questions 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800" dirty="0">
              <a:solidFill>
                <a:prstClr val="black"/>
              </a:solidFill>
              <a:ea typeface="Calibri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sz="2800" dirty="0"/>
              <a:t>Activities are closely matched to the concepts and information that pupils need to know and need to be able to complete</a:t>
            </a:r>
          </a:p>
        </p:txBody>
      </p:sp>
      <p:pic>
        <p:nvPicPr>
          <p:cNvPr id="11269" name="Picture 1">
            <a:extLst>
              <a:ext uri="{FF2B5EF4-FFF2-40B4-BE49-F238E27FC236}">
                <a16:creationId xmlns:a16="http://schemas.microsoft.com/office/drawing/2014/main" id="{DD79957B-A731-4AC8-80BB-E1D1B0F556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5763" y="0"/>
            <a:ext cx="1646237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84365-CF24-4A56-B853-E7F30FF6C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894BA-C272-4E9F-9691-A6AA4AE480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17BC28-6B74-4D28-A730-49C064DFC5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1395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20302-C67B-4368-9290-DE245037B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96C845-40EA-4FD0-9AEF-1E6CD51CF9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56E6468-3118-4C85-B01E-A280A40780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710"/>
            <a:ext cx="12176555" cy="6866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00171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Custom 3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7030A0"/>
      </a:accent2>
      <a:accent3>
        <a:srgbClr val="E6B91E"/>
      </a:accent3>
      <a:accent4>
        <a:srgbClr val="C1DF89"/>
      </a:accent4>
      <a:accent5>
        <a:srgbClr val="B21CC2"/>
      </a:accent5>
      <a:accent6>
        <a:srgbClr val="0070C0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68CAF676501B44960A77BBD2A9CD08" ma:contentTypeVersion="12" ma:contentTypeDescription="Create a new document." ma:contentTypeScope="" ma:versionID="8f0ffc6b84fb0bf7bc455a6addcec597">
  <xsd:schema xmlns:xsd="http://www.w3.org/2001/XMLSchema" xmlns:xs="http://www.w3.org/2001/XMLSchema" xmlns:p="http://schemas.microsoft.com/office/2006/metadata/properties" xmlns:ns3="c831d9e8-80e4-4025-8f7f-e56b4d92be4a" xmlns:ns4="57565e44-8b24-4f66-aa76-9dc29aad0991" targetNamespace="http://schemas.microsoft.com/office/2006/metadata/properties" ma:root="true" ma:fieldsID="60c3447f65dff00787ca499e7b005858" ns3:_="" ns4:_="">
    <xsd:import namespace="c831d9e8-80e4-4025-8f7f-e56b4d92be4a"/>
    <xsd:import namespace="57565e44-8b24-4f66-aa76-9dc29aad0991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31d9e8-80e4-4025-8f7f-e56b4d92be4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565e44-8b24-4f66-aa76-9dc29aad09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1405A55-21DE-43C6-AC0C-CC189E9DA78E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c831d9e8-80e4-4025-8f7f-e56b4d92be4a"/>
    <ds:schemaRef ds:uri="57565e44-8b24-4f66-aa76-9dc29aad0991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A5FCF9B-FBB6-455C-B7E0-46FC4162E6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0639218-40F8-4BD8-BDA3-9A2720613D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31d9e8-80e4-4025-8f7f-e56b4d92be4a"/>
    <ds:schemaRef ds:uri="57565e44-8b24-4f66-aa76-9dc29aad09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5108</TotalTime>
  <Words>722</Words>
  <Application>Microsoft Office PowerPoint</Application>
  <PresentationFormat>Widescreen</PresentationFormat>
  <Paragraphs>110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Arial</vt:lpstr>
      <vt:lpstr>Calibri</vt:lpstr>
      <vt:lpstr>Tahoma</vt:lpstr>
      <vt:lpstr>Trebuchet MS</vt:lpstr>
      <vt:lpstr>Verdana</vt:lpstr>
      <vt:lpstr>Wingdings</vt:lpstr>
      <vt:lpstr>Wingdings 3</vt:lpstr>
      <vt:lpstr>Facet</vt:lpstr>
      <vt:lpstr>Office Theme</vt:lpstr>
      <vt:lpstr>The Curriculum offer at Shelley College </vt:lpstr>
      <vt:lpstr>PowerPoint Presentation</vt:lpstr>
      <vt:lpstr>PowerPoint Presentation</vt:lpstr>
      <vt:lpstr>The Year 9 Curriculum</vt:lpstr>
      <vt:lpstr>The Year 9 Curriculum</vt:lpstr>
      <vt:lpstr>PowerPoint Presentation</vt:lpstr>
      <vt:lpstr>PowerPoint Presentation</vt:lpstr>
      <vt:lpstr>The Year 9 Curriculum</vt:lpstr>
      <vt:lpstr>Assessment at Shelley College</vt:lpstr>
      <vt:lpstr>Recent Changes</vt:lpstr>
      <vt:lpstr>PowerPoint Presentation</vt:lpstr>
      <vt:lpstr>What grades should students be achieving?  </vt:lpstr>
      <vt:lpstr>Monitoring at Shelley College</vt:lpstr>
      <vt:lpstr>Monitoring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Shelley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back</dc:title>
  <dc:creator>Mr J McNally;Mr G Wadsworth</dc:creator>
  <cp:lastModifiedBy>A Hewitt</cp:lastModifiedBy>
  <cp:revision>268</cp:revision>
  <cp:lastPrinted>2021-04-14T10:33:42Z</cp:lastPrinted>
  <dcterms:created xsi:type="dcterms:W3CDTF">2017-08-24T12:31:30Z</dcterms:created>
  <dcterms:modified xsi:type="dcterms:W3CDTF">2024-09-19T15:03:33Z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0x0101000D68CAF676501B44960A77BBD2A9CD08</vt:lpwstr>
  </property>
</Properties>
</file>