
<file path=[Content_Types].xml><?xml version="1.0" encoding="utf-8"?>
<Types xmlns="http://schemas.openxmlformats.org/package/2006/content-types">
  <Default Extension="png" ContentType="image/png"/>
  <Default Extension="jpeg" ContentType="image/jpeg"/>
  <Default Extension="rels" ContentType="application/vnd.openxmlformats-package.relationships+xml"/>
  <Default Extension="xml" ContentType="application/xml"/>
  <Default Extension="tiff" ContentType="image/tiff"/>
  <Default Extension="jpg" ContentType="image/jpeg"/>
  <Override PartName="/ppt/presentation.xml" ContentType="application/vnd.openxmlformats-officedocument.presentationml.presentation.main+xml"/>
  <Override PartName="/ppt/slideMasters/slideMaster1.xml" ContentType="application/vnd.openxmlformats-officedocument.presentationml.slideMaster+xml"/>
  <Override PartName="/ppt/slides/slide1.xml" ContentType="application/vnd.openxmlformats-officedocument.presentationml.slide+xml"/>
  <Override PartName="/ppt/notesMasters/notesMaster1.xml" ContentType="application/vnd.openxmlformats-officedocument.presentationml.notesMaster+xml"/>
  <Override PartName="/ppt/presProps.xml" ContentType="application/vnd.openxmlformats-officedocument.presentationml.presProps+xml"/>
  <Override PartName="/ppt/viewProps.xml" ContentType="application/vnd.openxmlformats-officedocument.presentationml.viewProps+xml"/>
  <Override PartName="/ppt/theme/theme1.xml" ContentType="application/vnd.openxmlformats-officedocument.theme+xml"/>
  <Override PartName="/ppt/tableStyles.xml" ContentType="application/vnd.openxmlformats-officedocument.presentationml.tableStyles+xml"/>
  <Override PartName="/ppt/slideLayouts/slideLayout1.xml" ContentType="application/vnd.openxmlformats-officedocument.presentationml.slideLayout+xml"/>
  <Override PartName="/ppt/slideLayouts/slideLayout2.xml" ContentType="application/vnd.openxmlformats-officedocument.presentationml.slideLayout+xml"/>
  <Override PartName="/ppt/slideLayouts/slideLayout3.xml" ContentType="application/vnd.openxmlformats-officedocument.presentationml.slideLayout+xml"/>
  <Override PartName="/ppt/slideLayouts/slideLayout4.xml" ContentType="application/vnd.openxmlformats-officedocument.presentationml.slideLayout+xml"/>
  <Override PartName="/ppt/slideLayouts/slideLayout5.xml" ContentType="application/vnd.openxmlformats-officedocument.presentationml.slideLayout+xml"/>
  <Override PartName="/ppt/slideLayouts/slideLayout6.xml" ContentType="application/vnd.openxmlformats-officedocument.presentationml.slideLayout+xml"/>
  <Override PartName="/ppt/slideLayouts/slideLayout7.xml" ContentType="application/vnd.openxmlformats-officedocument.presentationml.slideLayout+xml"/>
  <Override PartName="/ppt/slideLayouts/slideLayout8.xml" ContentType="application/vnd.openxmlformats-officedocument.presentationml.slideLayout+xml"/>
  <Override PartName="/ppt/slideLayouts/slideLayout9.xml" ContentType="application/vnd.openxmlformats-officedocument.presentationml.slideLayout+xml"/>
  <Override PartName="/ppt/slideLayouts/slideLayout10.xml" ContentType="application/vnd.openxmlformats-officedocument.presentationml.slideLayout+xml"/>
  <Override PartName="/ppt/slideLayouts/slideLayout11.xml" ContentType="application/vnd.openxmlformats-officedocument.presentationml.slideLayout+xml"/>
  <Override PartName="/ppt/theme/theme2.xml" ContentType="application/vnd.openxmlformats-officedocument.theme+xml"/>
  <Override PartName="/ppt/notesSlides/notesSlide1.xml" ContentType="application/vnd.openxmlformats-officedocument.presentationml.notesSlide+xml"/>
  <Override PartName="/ppt/changesInfos/changesInfo1.xml" ContentType="application/vnd.ms-powerpoint.changesinfo+xml"/>
  <Override PartName="/docProps/core.xml" ContentType="application/vnd.openxmlformats-package.core-properties+xml"/>
  <Override PartName="/docProps/app.xml" ContentType="application/vnd.openxmlformats-officedocument.extended-properties+xml"/>
</Types>
</file>

<file path=_rels/.rels><?xml version="1.0" encoding="UTF-8" standalone="yes"?>
<Relationships xmlns="http://schemas.openxmlformats.org/package/2006/relationships"><Relationship Id="rId3" Type="http://schemas.openxmlformats.org/package/2006/relationships/metadata/core-properties" Target="docProps/core.xml"/><Relationship Id="rId2" Type="http://schemas.openxmlformats.org/package/2006/relationships/metadata/thumbnail" Target="docProps/thumbnail.jpeg"/><Relationship Id="rId1" Type="http://schemas.openxmlformats.org/officeDocument/2006/relationships/officeDocument" Target="ppt/presentation.xml"/><Relationship Id="rId4" Type="http://schemas.openxmlformats.org/officeDocument/2006/relationships/extended-properties" Target="docProps/app.xml"/></Relationships>
</file>

<file path=ppt/presentation.xml><?xml version="1.0" encoding="utf-8"?>
<p:presentation xmlns:a="http://schemas.openxmlformats.org/drawingml/2006/main" xmlns:r="http://schemas.openxmlformats.org/officeDocument/2006/relationships" xmlns:p="http://schemas.openxmlformats.org/presentationml/2006/main" saveSubsetFonts="1" autoCompressPictures="0">
  <p:sldMasterIdLst>
    <p:sldMasterId id="2147484448" r:id="rId1"/>
  </p:sldMasterIdLst>
  <p:notesMasterIdLst>
    <p:notesMasterId r:id="rId3"/>
  </p:notesMasterIdLst>
  <p:sldIdLst>
    <p:sldId id="272" r:id="rId2"/>
  </p:sldIdLst>
  <p:sldSz cx="9601200" cy="12801600" type="A3"/>
  <p:notesSz cx="6858000" cy="9144000"/>
  <p:defaultTextStyle>
    <a:defPPr>
      <a:defRPr lang="en-US"/>
    </a:defPPr>
    <a:lvl1pPr marL="0" algn="l" defTabSz="1075334" rtl="0" eaLnBrk="1" latinLnBrk="0" hangingPunct="1">
      <a:defRPr sz="2117" kern="1200">
        <a:solidFill>
          <a:schemeClr val="tx1"/>
        </a:solidFill>
        <a:latin typeface="+mn-lt"/>
        <a:ea typeface="+mn-ea"/>
        <a:cs typeface="+mn-cs"/>
      </a:defRPr>
    </a:lvl1pPr>
    <a:lvl2pPr marL="537667" algn="l" defTabSz="1075334" rtl="0" eaLnBrk="1" latinLnBrk="0" hangingPunct="1">
      <a:defRPr sz="2117" kern="1200">
        <a:solidFill>
          <a:schemeClr val="tx1"/>
        </a:solidFill>
        <a:latin typeface="+mn-lt"/>
        <a:ea typeface="+mn-ea"/>
        <a:cs typeface="+mn-cs"/>
      </a:defRPr>
    </a:lvl2pPr>
    <a:lvl3pPr marL="1075334" algn="l" defTabSz="1075334" rtl="0" eaLnBrk="1" latinLnBrk="0" hangingPunct="1">
      <a:defRPr sz="2117" kern="1200">
        <a:solidFill>
          <a:schemeClr val="tx1"/>
        </a:solidFill>
        <a:latin typeface="+mn-lt"/>
        <a:ea typeface="+mn-ea"/>
        <a:cs typeface="+mn-cs"/>
      </a:defRPr>
    </a:lvl3pPr>
    <a:lvl4pPr marL="1613002" algn="l" defTabSz="1075334" rtl="0" eaLnBrk="1" latinLnBrk="0" hangingPunct="1">
      <a:defRPr sz="2117" kern="1200">
        <a:solidFill>
          <a:schemeClr val="tx1"/>
        </a:solidFill>
        <a:latin typeface="+mn-lt"/>
        <a:ea typeface="+mn-ea"/>
        <a:cs typeface="+mn-cs"/>
      </a:defRPr>
    </a:lvl4pPr>
    <a:lvl5pPr marL="2150669" algn="l" defTabSz="1075334" rtl="0" eaLnBrk="1" latinLnBrk="0" hangingPunct="1">
      <a:defRPr sz="2117" kern="1200">
        <a:solidFill>
          <a:schemeClr val="tx1"/>
        </a:solidFill>
        <a:latin typeface="+mn-lt"/>
        <a:ea typeface="+mn-ea"/>
        <a:cs typeface="+mn-cs"/>
      </a:defRPr>
    </a:lvl5pPr>
    <a:lvl6pPr marL="2688336" algn="l" defTabSz="1075334" rtl="0" eaLnBrk="1" latinLnBrk="0" hangingPunct="1">
      <a:defRPr sz="2117" kern="1200">
        <a:solidFill>
          <a:schemeClr val="tx1"/>
        </a:solidFill>
        <a:latin typeface="+mn-lt"/>
        <a:ea typeface="+mn-ea"/>
        <a:cs typeface="+mn-cs"/>
      </a:defRPr>
    </a:lvl6pPr>
    <a:lvl7pPr marL="3226003" algn="l" defTabSz="1075334" rtl="0" eaLnBrk="1" latinLnBrk="0" hangingPunct="1">
      <a:defRPr sz="2117" kern="1200">
        <a:solidFill>
          <a:schemeClr val="tx1"/>
        </a:solidFill>
        <a:latin typeface="+mn-lt"/>
        <a:ea typeface="+mn-ea"/>
        <a:cs typeface="+mn-cs"/>
      </a:defRPr>
    </a:lvl7pPr>
    <a:lvl8pPr marL="3763670" algn="l" defTabSz="1075334" rtl="0" eaLnBrk="1" latinLnBrk="0" hangingPunct="1">
      <a:defRPr sz="2117" kern="1200">
        <a:solidFill>
          <a:schemeClr val="tx1"/>
        </a:solidFill>
        <a:latin typeface="+mn-lt"/>
        <a:ea typeface="+mn-ea"/>
        <a:cs typeface="+mn-cs"/>
      </a:defRPr>
    </a:lvl8pPr>
    <a:lvl9pPr marL="4301338" algn="l" defTabSz="1075334" rtl="0" eaLnBrk="1" latinLnBrk="0" hangingPunct="1">
      <a:defRPr sz="2117" kern="1200">
        <a:solidFill>
          <a:schemeClr val="tx1"/>
        </a:solidFill>
        <a:latin typeface="+mn-lt"/>
        <a:ea typeface="+mn-ea"/>
        <a:cs typeface="+mn-cs"/>
      </a:defRPr>
    </a:lvl9pPr>
  </p:defaultTextStyle>
  <p:extLst>
    <p:ext uri="{EFAFB233-063F-42B5-8137-9DF3F51BA10A}">
      <p15:sldGuideLst xmlns:p15="http://schemas.microsoft.com/office/powerpoint/2012/main"/>
    </p:ext>
  </p:extLst>
</p:presentation>
</file>

<file path=ppt/presProps.xml><?xml version="1.0" encoding="utf-8"?>
<p:presentationPr xmlns:a="http://schemas.openxmlformats.org/drawingml/2006/main" xmlns:r="http://schemas.openxmlformats.org/officeDocument/2006/relationships" xmlns:p="http://schemas.openxmlformats.org/presentationml/2006/main">
  <p:clrMru>
    <a:srgbClr val="BCC5DC"/>
    <a:srgbClr val="B71E42"/>
    <a:srgbClr val="E0DEDA"/>
    <a:srgbClr val="E7E4E1"/>
  </p:clrMru>
  <p:extLst>
    <p:ext uri="{E76CE94A-603C-4142-B9EB-6D1370010A27}">
      <p14:discardImageEditData xmlns:p14="http://schemas.microsoft.com/office/powerpoint/2010/main" val="0"/>
    </p:ext>
    <p:ext uri="{D31A062A-798A-4329-ABDD-BBA856620510}">
      <p14:defaultImageDpi xmlns:p14="http://schemas.microsoft.com/office/powerpoint/2010/main" val="32767"/>
    </p:ext>
    <p:ext uri="{FD5EFAAD-0ECE-453E-9831-46B23BE46B34}">
      <p15:chartTrackingRefBased xmlns:p15="http://schemas.microsoft.com/office/powerpoint/2012/main" val="1"/>
    </p:ext>
  </p:extLst>
</p:presentationPr>
</file>

<file path=ppt/tableStyles.xml><?xml version="1.0" encoding="utf-8"?>
<a:tblStyleLst xmlns:a="http://schemas.openxmlformats.org/drawingml/2006/main" def="{5C22544A-7EE6-4342-B048-85BDC9FD1C3A}">
  <a:tblStyle styleId="{5C22544A-7EE6-4342-B048-85BDC9FD1C3A}" styleName="Medium Style 2 - Accent 1">
    <a:wholeTbl>
      <a:tcTxStyle>
        <a:fontRef idx="minor">
          <a:prstClr val="black"/>
        </a:fontRef>
        <a:schemeClr val="dk1"/>
      </a:tcTxStyle>
      <a:tcStyle>
        <a:tcBdr>
          <a:left>
            <a:ln w="12700" cmpd="sng">
              <a:solidFill>
                <a:schemeClr val="lt1"/>
              </a:solidFill>
            </a:ln>
          </a:left>
          <a:right>
            <a:ln w="12700" cmpd="sng">
              <a:solidFill>
                <a:schemeClr val="lt1"/>
              </a:solidFill>
            </a:ln>
          </a:right>
          <a:top>
            <a:ln w="12700" cmpd="sng">
              <a:solidFill>
                <a:schemeClr val="lt1"/>
              </a:solidFill>
            </a:ln>
          </a:top>
          <a:bottom>
            <a:ln w="12700" cmpd="sng">
              <a:solidFill>
                <a:schemeClr val="lt1"/>
              </a:solidFill>
            </a:ln>
          </a:bottom>
          <a:insideH>
            <a:ln w="12700" cmpd="sng">
              <a:solidFill>
                <a:schemeClr val="lt1"/>
              </a:solidFill>
            </a:ln>
          </a:insideH>
          <a:insideV>
            <a:ln w="12700" cmpd="sng">
              <a:solidFill>
                <a:schemeClr val="lt1"/>
              </a:solidFill>
            </a:ln>
          </a:insideV>
        </a:tcBdr>
        <a:fill>
          <a:solidFill>
            <a:schemeClr val="accent1">
              <a:tint val="20000"/>
            </a:schemeClr>
          </a:solidFill>
        </a:fill>
      </a:tcStyle>
    </a:wholeTbl>
    <a:band1H>
      <a:tcStyle>
        <a:tcBdr/>
        <a:fill>
          <a:solidFill>
            <a:schemeClr val="accent1">
              <a:tint val="40000"/>
            </a:schemeClr>
          </a:solidFill>
        </a:fill>
      </a:tcStyle>
    </a:band1H>
    <a:band2H>
      <a:tcStyle>
        <a:tcBdr/>
      </a:tcStyle>
    </a:band2H>
    <a:band1V>
      <a:tcStyle>
        <a:tcBdr/>
        <a:fill>
          <a:solidFill>
            <a:schemeClr val="accent1">
              <a:tint val="40000"/>
            </a:schemeClr>
          </a:solidFill>
        </a:fill>
      </a:tcStyle>
    </a:band1V>
    <a:band2V>
      <a:tcStyle>
        <a:tcBdr/>
      </a:tcStyle>
    </a:band2V>
    <a:lastCol>
      <a:tcTxStyle b="on">
        <a:fontRef idx="minor">
          <a:prstClr val="black"/>
        </a:fontRef>
        <a:schemeClr val="lt1"/>
      </a:tcTxStyle>
      <a:tcStyle>
        <a:tcBdr/>
        <a:fill>
          <a:solidFill>
            <a:schemeClr val="accent1"/>
          </a:solidFill>
        </a:fill>
      </a:tcStyle>
    </a:lastCol>
    <a:firstCol>
      <a:tcTxStyle b="on">
        <a:fontRef idx="minor">
          <a:prstClr val="black"/>
        </a:fontRef>
        <a:schemeClr val="lt1"/>
      </a:tcTxStyle>
      <a:tcStyle>
        <a:tcBdr/>
        <a:fill>
          <a:solidFill>
            <a:schemeClr val="accent1"/>
          </a:solidFill>
        </a:fill>
      </a:tcStyle>
    </a:firstCol>
    <a:lastRow>
      <a:tcTxStyle b="on">
        <a:fontRef idx="minor">
          <a:prstClr val="black"/>
        </a:fontRef>
        <a:schemeClr val="lt1"/>
      </a:tcTxStyle>
      <a:tcStyle>
        <a:tcBdr>
          <a:top>
            <a:ln w="38100" cmpd="sng">
              <a:solidFill>
                <a:schemeClr val="lt1"/>
              </a:solidFill>
            </a:ln>
          </a:top>
        </a:tcBdr>
        <a:fill>
          <a:solidFill>
            <a:schemeClr val="accent1"/>
          </a:solidFill>
        </a:fill>
      </a:tcStyle>
    </a:lastRow>
    <a:firstRow>
      <a:tcTxStyle b="on">
        <a:fontRef idx="minor">
          <a:prstClr val="black"/>
        </a:fontRef>
        <a:schemeClr val="lt1"/>
      </a:tcTxStyle>
      <a:tcStyle>
        <a:tcBdr>
          <a:bottom>
            <a:ln w="38100" cmpd="sng">
              <a:solidFill>
                <a:schemeClr val="lt1"/>
              </a:solidFill>
            </a:ln>
          </a:bottom>
        </a:tcBdr>
        <a:fill>
          <a:solidFill>
            <a:schemeClr val="accent1"/>
          </a:solidFill>
        </a:fill>
      </a:tcStyle>
    </a:firstRow>
  </a:tblStyle>
  <a:tblStyle styleId="{21E4AEA4-8DFA-4A89-87EB-49C32662AFE0}" styleName="Medium Style 2 - Accent 2">
    <a:wholeTbl>
      <a:tcTxStyle>
        <a:fontRef idx="minor">
          <a:prstClr val="black"/>
        </a:fontRef>
        <a:schemeClr val="dk1"/>
      </a:tcTxStyle>
      <a:tcStyle>
        <a:tcBdr>
          <a:left>
            <a:ln w="12700" cmpd="sng">
              <a:solidFill>
                <a:schemeClr val="lt1"/>
              </a:solidFill>
            </a:ln>
          </a:left>
          <a:right>
            <a:ln w="12700" cmpd="sng">
              <a:solidFill>
                <a:schemeClr val="lt1"/>
              </a:solidFill>
            </a:ln>
          </a:right>
          <a:top>
            <a:ln w="12700" cmpd="sng">
              <a:solidFill>
                <a:schemeClr val="lt1"/>
              </a:solidFill>
            </a:ln>
          </a:top>
          <a:bottom>
            <a:ln w="12700" cmpd="sng">
              <a:solidFill>
                <a:schemeClr val="lt1"/>
              </a:solidFill>
            </a:ln>
          </a:bottom>
          <a:insideH>
            <a:ln w="12700" cmpd="sng">
              <a:solidFill>
                <a:schemeClr val="lt1"/>
              </a:solidFill>
            </a:ln>
          </a:insideH>
          <a:insideV>
            <a:ln w="12700" cmpd="sng">
              <a:solidFill>
                <a:schemeClr val="lt1"/>
              </a:solidFill>
            </a:ln>
          </a:insideV>
        </a:tcBdr>
        <a:fill>
          <a:solidFill>
            <a:schemeClr val="accent2">
              <a:tint val="20000"/>
            </a:schemeClr>
          </a:solidFill>
        </a:fill>
      </a:tcStyle>
    </a:wholeTbl>
    <a:band1H>
      <a:tcStyle>
        <a:tcBdr/>
        <a:fill>
          <a:solidFill>
            <a:schemeClr val="accent2">
              <a:tint val="40000"/>
            </a:schemeClr>
          </a:solidFill>
        </a:fill>
      </a:tcStyle>
    </a:band1H>
    <a:band2H>
      <a:tcStyle>
        <a:tcBdr/>
      </a:tcStyle>
    </a:band2H>
    <a:band1V>
      <a:tcStyle>
        <a:tcBdr/>
        <a:fill>
          <a:solidFill>
            <a:schemeClr val="accent2">
              <a:tint val="40000"/>
            </a:schemeClr>
          </a:solidFill>
        </a:fill>
      </a:tcStyle>
    </a:band1V>
    <a:band2V>
      <a:tcStyle>
        <a:tcBdr/>
      </a:tcStyle>
    </a:band2V>
    <a:lastCol>
      <a:tcTxStyle b="on">
        <a:fontRef idx="minor">
          <a:prstClr val="black"/>
        </a:fontRef>
        <a:schemeClr val="lt1"/>
      </a:tcTxStyle>
      <a:tcStyle>
        <a:tcBdr/>
        <a:fill>
          <a:solidFill>
            <a:schemeClr val="accent2"/>
          </a:solidFill>
        </a:fill>
      </a:tcStyle>
    </a:lastCol>
    <a:firstCol>
      <a:tcTxStyle b="on">
        <a:fontRef idx="minor">
          <a:prstClr val="black"/>
        </a:fontRef>
        <a:schemeClr val="lt1"/>
      </a:tcTxStyle>
      <a:tcStyle>
        <a:tcBdr/>
        <a:fill>
          <a:solidFill>
            <a:schemeClr val="accent2"/>
          </a:solidFill>
        </a:fill>
      </a:tcStyle>
    </a:firstCol>
    <a:lastRow>
      <a:tcTxStyle b="on">
        <a:fontRef idx="minor">
          <a:prstClr val="black"/>
        </a:fontRef>
        <a:schemeClr val="lt1"/>
      </a:tcTxStyle>
      <a:tcStyle>
        <a:tcBdr>
          <a:top>
            <a:ln w="38100" cmpd="sng">
              <a:solidFill>
                <a:schemeClr val="lt1"/>
              </a:solidFill>
            </a:ln>
          </a:top>
        </a:tcBdr>
        <a:fill>
          <a:solidFill>
            <a:schemeClr val="accent2"/>
          </a:solidFill>
        </a:fill>
      </a:tcStyle>
    </a:lastRow>
    <a:firstRow>
      <a:tcTxStyle b="on">
        <a:fontRef idx="minor">
          <a:prstClr val="black"/>
        </a:fontRef>
        <a:schemeClr val="lt1"/>
      </a:tcTxStyle>
      <a:tcStyle>
        <a:tcBdr>
          <a:bottom>
            <a:ln w="38100" cmpd="sng">
              <a:solidFill>
                <a:schemeClr val="lt1"/>
              </a:solidFill>
            </a:ln>
          </a:bottom>
        </a:tcBdr>
        <a:fill>
          <a:solidFill>
            <a:schemeClr val="accent2"/>
          </a:solidFill>
        </a:fill>
      </a:tcStyle>
    </a:firstRow>
  </a:tblStyle>
  <a:tblStyle styleId="{6E25E649-3F16-4E02-A733-19D2CDBF48F0}" styleName="Medium Style 3 - Accent 1">
    <a:wholeTbl>
      <a:tcTxStyle>
        <a:fontRef idx="minor">
          <a:scrgbClr r="0" g="0" b="0"/>
        </a:fontRef>
        <a:schemeClr val="dk1"/>
      </a:tcTxStyle>
      <a:tcStyle>
        <a:tcBdr>
          <a:left>
            <a:ln>
              <a:noFill/>
            </a:ln>
          </a:left>
          <a:right>
            <a:ln>
              <a:noFill/>
            </a:ln>
          </a:right>
          <a:top>
            <a:ln w="25400" cmpd="sng">
              <a:solidFill>
                <a:schemeClr val="dk1"/>
              </a:solidFill>
            </a:ln>
          </a:top>
          <a:bottom>
            <a:ln w="25400" cmpd="sng">
              <a:solidFill>
                <a:schemeClr val="dk1"/>
              </a:solidFill>
            </a:ln>
          </a:bottom>
          <a:insideH>
            <a:ln>
              <a:noFill/>
            </a:ln>
          </a:insideH>
          <a:insideV>
            <a:ln>
              <a:noFill/>
            </a:ln>
          </a:insideV>
        </a:tcBdr>
        <a:fill>
          <a:solidFill>
            <a:schemeClr val="lt1"/>
          </a:solidFill>
        </a:fill>
      </a:tcStyle>
    </a:wholeTbl>
    <a:band1H>
      <a:tcStyle>
        <a:tcBdr/>
        <a:fill>
          <a:solidFill>
            <a:schemeClr val="dk1">
              <a:tint val="20000"/>
            </a:schemeClr>
          </a:solidFill>
        </a:fill>
      </a:tcStyle>
    </a:band1H>
    <a:band1V>
      <a:tcStyle>
        <a:tcBdr/>
        <a:fill>
          <a:solidFill>
            <a:schemeClr val="dk1">
              <a:tint val="20000"/>
            </a:schemeClr>
          </a:solidFill>
        </a:fill>
      </a:tcStyle>
    </a:band1V>
    <a:lastCol>
      <a:tcTxStyle b="on">
        <a:fontRef idx="minor">
          <a:scrgbClr r="0" g="0" b="0"/>
        </a:fontRef>
        <a:schemeClr val="lt1"/>
      </a:tcTxStyle>
      <a:tcStyle>
        <a:tcBdr/>
        <a:fill>
          <a:solidFill>
            <a:schemeClr val="accent1"/>
          </a:solidFill>
        </a:fill>
      </a:tcStyle>
    </a:lastCol>
    <a:firstCol>
      <a:tcTxStyle b="on">
        <a:fontRef idx="minor">
          <a:scrgbClr r="0" g="0" b="0"/>
        </a:fontRef>
        <a:schemeClr val="lt1"/>
      </a:tcTxStyle>
      <a:tcStyle>
        <a:tcBdr/>
        <a:fill>
          <a:solidFill>
            <a:schemeClr val="accent1"/>
          </a:solidFill>
        </a:fill>
      </a:tcStyle>
    </a:firstCol>
    <a:lastRow>
      <a:tcTxStyle b="on"/>
      <a:tcStyle>
        <a:tcBdr>
          <a:top>
            <a:ln w="50800" cmpd="dbl">
              <a:solidFill>
                <a:schemeClr val="dk1"/>
              </a:solidFill>
            </a:ln>
          </a:top>
        </a:tcBdr>
        <a:fill>
          <a:solidFill>
            <a:schemeClr val="lt1"/>
          </a:solidFill>
        </a:fill>
      </a:tcStyle>
    </a:lastRow>
    <a:seCell>
      <a:tcTxStyle b="on">
        <a:fontRef idx="minor">
          <a:scrgbClr r="0" g="0" b="0"/>
        </a:fontRef>
        <a:schemeClr val="dk1"/>
      </a:tcTxStyle>
      <a:tcStyle>
        <a:tcBdr/>
      </a:tcStyle>
    </a:seCell>
    <a:swCell>
      <a:tcTxStyle b="on">
        <a:fontRef idx="minor">
          <a:scrgbClr r="0" g="0" b="0"/>
        </a:fontRef>
        <a:schemeClr val="dk1"/>
      </a:tcTxStyle>
      <a:tcStyle>
        <a:tcBdr/>
      </a:tcStyle>
    </a:swCell>
    <a:firstRow>
      <a:tcTxStyle b="on">
        <a:fontRef idx="minor">
          <a:scrgbClr r="0" g="0" b="0"/>
        </a:fontRef>
        <a:schemeClr val="lt1"/>
      </a:tcTxStyle>
      <a:tcStyle>
        <a:tcBdr>
          <a:bottom>
            <a:ln w="25400" cmpd="sng">
              <a:solidFill>
                <a:schemeClr val="dk1"/>
              </a:solidFill>
            </a:ln>
          </a:bottom>
        </a:tcBdr>
        <a:fill>
          <a:solidFill>
            <a:schemeClr val="accent1"/>
          </a:solidFill>
        </a:fill>
      </a:tcStyle>
    </a:firstRow>
  </a:tblStyle>
</a:tblStyleLst>
</file>

<file path=ppt/viewProps.xml><?xml version="1.0" encoding="utf-8"?>
<p:viewPr xmlns:a="http://schemas.openxmlformats.org/drawingml/2006/main" xmlns:r="http://schemas.openxmlformats.org/officeDocument/2006/relationships" xmlns:p="http://schemas.openxmlformats.org/presentationml/2006/main">
  <p:normalViewPr>
    <p:restoredLeft sz="14338" autoAdjust="0"/>
    <p:restoredTop sz="94788"/>
  </p:normalViewPr>
  <p:slideViewPr>
    <p:cSldViewPr snapToGrid="0" snapToObjects="1">
      <p:cViewPr>
        <p:scale>
          <a:sx n="75" d="100"/>
          <a:sy n="75" d="100"/>
        </p:scale>
        <p:origin x="1176" y="-2640"/>
      </p:cViewPr>
      <p:guideLst/>
    </p:cSldViewPr>
  </p:slideViewPr>
  <p:notesTextViewPr>
    <p:cViewPr>
      <p:scale>
        <a:sx n="1" d="1"/>
        <a:sy n="1" d="1"/>
      </p:scale>
      <p:origin x="0" y="0"/>
    </p:cViewPr>
  </p:notesTextViewPr>
  <p:gridSpacing cx="72008" cy="72008"/>
</p:viewPr>
</file>

<file path=ppt/_rels/presentation.xml.rels><?xml version="1.0" encoding="UTF-8" standalone="yes"?>
<Relationships xmlns="http://schemas.openxmlformats.org/package/2006/relationships"><Relationship Id="rId8" Type="http://schemas.microsoft.com/office/2016/11/relationships/changesInfo" Target="changesInfos/changesInfo1.xml"/><Relationship Id="rId3" Type="http://schemas.openxmlformats.org/officeDocument/2006/relationships/notesMaster" Target="notesMasters/notesMaster1.xml"/><Relationship Id="rId7" Type="http://schemas.openxmlformats.org/officeDocument/2006/relationships/tableStyles" Target="tableStyles.xml"/><Relationship Id="rId2" Type="http://schemas.openxmlformats.org/officeDocument/2006/relationships/slide" Target="slides/slide1.xml"/><Relationship Id="rId1" Type="http://schemas.openxmlformats.org/officeDocument/2006/relationships/slideMaster" Target="slideMasters/slideMaster1.xml"/><Relationship Id="rId6" Type="http://schemas.openxmlformats.org/officeDocument/2006/relationships/theme" Target="theme/theme1.xml"/><Relationship Id="rId5" Type="http://schemas.openxmlformats.org/officeDocument/2006/relationships/viewProps" Target="viewProps.xml"/><Relationship Id="rId4" Type="http://schemas.openxmlformats.org/officeDocument/2006/relationships/presProps" Target="presProps.xml"/></Relationships>
</file>

<file path=ppt/changesInfos/changesInfo1.xml><?xml version="1.0" encoding="utf-8"?>
<pc:chgInfo xmlns:a="http://schemas.openxmlformats.org/drawingml/2006/main" xmlns:r="http://schemas.openxmlformats.org/officeDocument/2006/relationships" xmlns:ac="http://schemas.microsoft.com/office/drawing/2013/main/command" xmlns:pc="http://schemas.microsoft.com/office/powerpoint/2013/main/command">
  <pc:docChgLst>
    <pc:chgData name="S Backhouse" userId="S::sarah.backhouse@sharemat.co.uk::876d5714-922c-42fc-a45b-0526d2c04d46" providerId="AD" clId="Web-{D5FA3063-D793-8BF1-7546-A789DE8E4405}"/>
    <pc:docChg chg="addSld modSld">
      <pc:chgData name="S Backhouse" userId="S::sarah.backhouse@sharemat.co.uk::876d5714-922c-42fc-a45b-0526d2c04d46" providerId="AD" clId="Web-{D5FA3063-D793-8BF1-7546-A789DE8E4405}" dt="2022-01-28T16:57:48.930" v="352" actId="1076"/>
      <pc:docMkLst>
        <pc:docMk/>
      </pc:docMkLst>
      <pc:sldChg chg="addSp delSp modSp add replId">
        <pc:chgData name="S Backhouse" userId="S::sarah.backhouse@sharemat.co.uk::876d5714-922c-42fc-a45b-0526d2c04d46" providerId="AD" clId="Web-{D5FA3063-D793-8BF1-7546-A789DE8E4405}" dt="2022-01-28T16:57:08.898" v="351" actId="1076"/>
        <pc:sldMkLst>
          <pc:docMk/>
          <pc:sldMk cId="600347473" sldId="272"/>
        </pc:sldMkLst>
        <pc:spChg chg="mod">
          <ac:chgData name="S Backhouse" userId="S::sarah.backhouse@sharemat.co.uk::876d5714-922c-42fc-a45b-0526d2c04d46" providerId="AD" clId="Web-{D5FA3063-D793-8BF1-7546-A789DE8E4405}" dt="2022-01-28T16:44:05.618" v="56" actId="20577"/>
          <ac:spMkLst>
            <pc:docMk/>
            <pc:sldMk cId="600347473" sldId="272"/>
            <ac:spMk id="18" creationId="{9C461DD5-D03F-7944-93FA-552A23ABD0FB}"/>
          </ac:spMkLst>
        </pc:spChg>
        <pc:spChg chg="del">
          <ac:chgData name="S Backhouse" userId="S::sarah.backhouse@sharemat.co.uk::876d5714-922c-42fc-a45b-0526d2c04d46" providerId="AD" clId="Web-{D5FA3063-D793-8BF1-7546-A789DE8E4405}" dt="2022-01-28T16:48:57.827" v="164"/>
          <ac:spMkLst>
            <pc:docMk/>
            <pc:sldMk cId="600347473" sldId="272"/>
            <ac:spMk id="73" creationId="{0A7BF250-6565-D947-9469-B14D72C0BADB}"/>
          </ac:spMkLst>
        </pc:spChg>
        <pc:graphicFrameChg chg="mod modGraphic">
          <ac:chgData name="S Backhouse" userId="S::sarah.backhouse@sharemat.co.uk::876d5714-922c-42fc-a45b-0526d2c04d46" providerId="AD" clId="Web-{D5FA3063-D793-8BF1-7546-A789DE8E4405}" dt="2022-01-28T16:56:30.194" v="344" actId="1076"/>
          <ac:graphicFrameMkLst>
            <pc:docMk/>
            <pc:sldMk cId="600347473" sldId="272"/>
            <ac:graphicFrameMk id="27" creationId="{827E732C-BBD8-4FE1-932E-75F76434D561}"/>
          </ac:graphicFrameMkLst>
        </pc:graphicFrameChg>
        <pc:graphicFrameChg chg="mod modGraphic">
          <ac:chgData name="S Backhouse" userId="S::sarah.backhouse@sharemat.co.uk::876d5714-922c-42fc-a45b-0526d2c04d46" providerId="AD" clId="Web-{D5FA3063-D793-8BF1-7546-A789DE8E4405}" dt="2022-01-28T16:56:21.428" v="341" actId="1076"/>
          <ac:graphicFrameMkLst>
            <pc:docMk/>
            <pc:sldMk cId="600347473" sldId="272"/>
            <ac:graphicFrameMk id="28" creationId="{41EDBFC3-7292-49F1-BEB3-4B93EBD2BB9D}"/>
          </ac:graphicFrameMkLst>
        </pc:graphicFrameChg>
        <pc:graphicFrameChg chg="mod modGraphic">
          <ac:chgData name="S Backhouse" userId="S::sarah.backhouse@sharemat.co.uk::876d5714-922c-42fc-a45b-0526d2c04d46" providerId="AD" clId="Web-{D5FA3063-D793-8BF1-7546-A789DE8E4405}" dt="2022-01-28T16:56:16.459" v="340" actId="1076"/>
          <ac:graphicFrameMkLst>
            <pc:docMk/>
            <pc:sldMk cId="600347473" sldId="272"/>
            <ac:graphicFrameMk id="29" creationId="{2A11896D-FCB5-406D-B8E4-1795EB274C82}"/>
          </ac:graphicFrameMkLst>
        </pc:graphicFrameChg>
        <pc:picChg chg="del">
          <ac:chgData name="S Backhouse" userId="S::sarah.backhouse@sharemat.co.uk::876d5714-922c-42fc-a45b-0526d2c04d46" providerId="AD" clId="Web-{D5FA3063-D793-8BF1-7546-A789DE8E4405}" dt="2022-01-28T16:44:09.462" v="58"/>
          <ac:picMkLst>
            <pc:docMk/>
            <pc:sldMk cId="600347473" sldId="272"/>
            <ac:picMk id="3" creationId="{85359A2A-7686-475A-8AF7-291DA2A4B1E3}"/>
          </ac:picMkLst>
        </pc:picChg>
        <pc:picChg chg="add mod">
          <ac:chgData name="S Backhouse" userId="S::sarah.backhouse@sharemat.co.uk::876d5714-922c-42fc-a45b-0526d2c04d46" providerId="AD" clId="Web-{D5FA3063-D793-8BF1-7546-A789DE8E4405}" dt="2022-01-28T16:57:08.898" v="351" actId="1076"/>
          <ac:picMkLst>
            <pc:docMk/>
            <pc:sldMk cId="600347473" sldId="272"/>
            <ac:picMk id="5" creationId="{75BDEB98-A3D6-49D5-BCE5-E898B3ABFD7F}"/>
          </ac:picMkLst>
        </pc:picChg>
        <pc:picChg chg="del">
          <ac:chgData name="S Backhouse" userId="S::sarah.backhouse@sharemat.co.uk::876d5714-922c-42fc-a45b-0526d2c04d46" providerId="AD" clId="Web-{D5FA3063-D793-8BF1-7546-A789DE8E4405}" dt="2022-01-28T16:44:08.853" v="57"/>
          <ac:picMkLst>
            <pc:docMk/>
            <pc:sldMk cId="600347473" sldId="272"/>
            <ac:picMk id="6" creationId="{99603194-4DB3-48AB-9545-EB5FB4AB1F7C}"/>
          </ac:picMkLst>
        </pc:picChg>
        <pc:picChg chg="add mod">
          <ac:chgData name="S Backhouse" userId="S::sarah.backhouse@sharemat.co.uk::876d5714-922c-42fc-a45b-0526d2c04d46" providerId="AD" clId="Web-{D5FA3063-D793-8BF1-7546-A789DE8E4405}" dt="2022-01-28T16:56:36.272" v="345" actId="1076"/>
          <ac:picMkLst>
            <pc:docMk/>
            <pc:sldMk cId="600347473" sldId="272"/>
            <ac:picMk id="7" creationId="{BD7F02A9-B289-450A-85F9-CCA21CCC6CB8}"/>
          </ac:picMkLst>
        </pc:picChg>
        <pc:picChg chg="add mod">
          <ac:chgData name="S Backhouse" userId="S::sarah.backhouse@sharemat.co.uk::876d5714-922c-42fc-a45b-0526d2c04d46" providerId="AD" clId="Web-{D5FA3063-D793-8BF1-7546-A789DE8E4405}" dt="2022-01-28T16:57:06.585" v="350" actId="1076"/>
          <ac:picMkLst>
            <pc:docMk/>
            <pc:sldMk cId="600347473" sldId="272"/>
            <ac:picMk id="8" creationId="{78FBDED1-A3C8-41AF-9928-CC16EB190A31}"/>
          </ac:picMkLst>
        </pc:picChg>
      </pc:sldChg>
    </pc:docChg>
  </pc:docChgLst>
  <pc:docChgLst>
    <pc:chgData name="M Currie" userId="c402c155-14e7-440a-8c26-a1dca60f71bf" providerId="ADAL" clId="{2B5FCD31-428A-406C-B82B-3CA44B1C6449}"/>
    <pc:docChg chg="undo custSel delSld modSld">
      <pc:chgData name="M Currie" userId="c402c155-14e7-440a-8c26-a1dca60f71bf" providerId="ADAL" clId="{2B5FCD31-428A-406C-B82B-3CA44B1C6449}" dt="2022-01-31T09:09:29.558" v="11" actId="14100"/>
      <pc:docMkLst>
        <pc:docMk/>
      </pc:docMkLst>
      <pc:sldChg chg="addSp delSp modSp del">
        <pc:chgData name="M Currie" userId="c402c155-14e7-440a-8c26-a1dca60f71bf" providerId="ADAL" clId="{2B5FCD31-428A-406C-B82B-3CA44B1C6449}" dt="2022-01-31T09:09:01.207" v="6" actId="2696"/>
        <pc:sldMkLst>
          <pc:docMk/>
          <pc:sldMk cId="315867486" sldId="271"/>
        </pc:sldMkLst>
        <pc:graphicFrameChg chg="add mod modGraphic">
          <ac:chgData name="M Currie" userId="c402c155-14e7-440a-8c26-a1dca60f71bf" providerId="ADAL" clId="{2B5FCD31-428A-406C-B82B-3CA44B1C6449}" dt="2022-01-31T09:08:43.364" v="3" actId="14100"/>
          <ac:graphicFrameMkLst>
            <pc:docMk/>
            <pc:sldMk cId="315867486" sldId="271"/>
            <ac:graphicFrameMk id="27" creationId="{827E732C-BBD8-4FE1-932E-75F76434D561}"/>
          </ac:graphicFrameMkLst>
        </pc:graphicFrameChg>
        <pc:graphicFrameChg chg="add mod modGraphic">
          <ac:chgData name="M Currie" userId="c402c155-14e7-440a-8c26-a1dca60f71bf" providerId="ADAL" clId="{2B5FCD31-428A-406C-B82B-3CA44B1C6449}" dt="2022-01-31T09:08:41.312" v="2" actId="14100"/>
          <ac:graphicFrameMkLst>
            <pc:docMk/>
            <pc:sldMk cId="315867486" sldId="271"/>
            <ac:graphicFrameMk id="28" creationId="{41EDBFC3-7292-49F1-BEB3-4B93EBD2BB9D}"/>
          </ac:graphicFrameMkLst>
        </pc:graphicFrameChg>
        <pc:graphicFrameChg chg="add mod modGraphic">
          <ac:chgData name="M Currie" userId="c402c155-14e7-440a-8c26-a1dca60f71bf" providerId="ADAL" clId="{2B5FCD31-428A-406C-B82B-3CA44B1C6449}" dt="2022-01-31T09:08:53.608" v="5" actId="1076"/>
          <ac:graphicFrameMkLst>
            <pc:docMk/>
            <pc:sldMk cId="315867486" sldId="271"/>
            <ac:graphicFrameMk id="29" creationId="{2A11896D-FCB5-406D-B8E4-1795EB274C82}"/>
          </ac:graphicFrameMkLst>
        </pc:graphicFrameChg>
        <pc:graphicFrameChg chg="del">
          <ac:chgData name="M Currie" userId="c402c155-14e7-440a-8c26-a1dca60f71bf" providerId="ADAL" clId="{2B5FCD31-428A-406C-B82B-3CA44B1C6449}" dt="2022-01-17T08:14:59.005" v="0" actId="478"/>
          <ac:graphicFrameMkLst>
            <pc:docMk/>
            <pc:sldMk cId="315867486" sldId="271"/>
            <ac:graphicFrameMk id="59" creationId="{83DD638D-A114-8A42-B91E-314A0091B5BE}"/>
          </ac:graphicFrameMkLst>
        </pc:graphicFrameChg>
        <pc:graphicFrameChg chg="del">
          <ac:chgData name="M Currie" userId="c402c155-14e7-440a-8c26-a1dca60f71bf" providerId="ADAL" clId="{2B5FCD31-428A-406C-B82B-3CA44B1C6449}" dt="2022-01-17T08:14:59.005" v="0" actId="478"/>
          <ac:graphicFrameMkLst>
            <pc:docMk/>
            <pc:sldMk cId="315867486" sldId="271"/>
            <ac:graphicFrameMk id="63" creationId="{BBBE1432-FFB9-1648-9084-CADD0D5EE241}"/>
          </ac:graphicFrameMkLst>
        </pc:graphicFrameChg>
        <pc:graphicFrameChg chg="del">
          <ac:chgData name="M Currie" userId="c402c155-14e7-440a-8c26-a1dca60f71bf" providerId="ADAL" clId="{2B5FCD31-428A-406C-B82B-3CA44B1C6449}" dt="2022-01-17T08:14:59.005" v="0" actId="478"/>
          <ac:graphicFrameMkLst>
            <pc:docMk/>
            <pc:sldMk cId="315867486" sldId="271"/>
            <ac:graphicFrameMk id="67" creationId="{464ED4BD-D41B-394B-BBC4-E2E60CFE7E75}"/>
          </ac:graphicFrameMkLst>
        </pc:graphicFrameChg>
      </pc:sldChg>
      <pc:sldChg chg="modSp">
        <pc:chgData name="M Currie" userId="c402c155-14e7-440a-8c26-a1dca60f71bf" providerId="ADAL" clId="{2B5FCD31-428A-406C-B82B-3CA44B1C6449}" dt="2022-01-31T09:09:29.558" v="11" actId="14100"/>
        <pc:sldMkLst>
          <pc:docMk/>
          <pc:sldMk cId="600347473" sldId="272"/>
        </pc:sldMkLst>
        <pc:graphicFrameChg chg="modGraphic">
          <ac:chgData name="M Currie" userId="c402c155-14e7-440a-8c26-a1dca60f71bf" providerId="ADAL" clId="{2B5FCD31-428A-406C-B82B-3CA44B1C6449}" dt="2022-01-31T09:09:19.043" v="7" actId="14100"/>
          <ac:graphicFrameMkLst>
            <pc:docMk/>
            <pc:sldMk cId="600347473" sldId="272"/>
            <ac:graphicFrameMk id="27" creationId="{827E732C-BBD8-4FE1-932E-75F76434D561}"/>
          </ac:graphicFrameMkLst>
        </pc:graphicFrameChg>
        <pc:graphicFrameChg chg="mod modGraphic">
          <ac:chgData name="M Currie" userId="c402c155-14e7-440a-8c26-a1dca60f71bf" providerId="ADAL" clId="{2B5FCD31-428A-406C-B82B-3CA44B1C6449}" dt="2022-01-31T09:09:25.353" v="10" actId="14100"/>
          <ac:graphicFrameMkLst>
            <pc:docMk/>
            <pc:sldMk cId="600347473" sldId="272"/>
            <ac:graphicFrameMk id="28" creationId="{41EDBFC3-7292-49F1-BEB3-4B93EBD2BB9D}"/>
          </ac:graphicFrameMkLst>
        </pc:graphicFrameChg>
        <pc:graphicFrameChg chg="mod modGraphic">
          <ac:chgData name="M Currie" userId="c402c155-14e7-440a-8c26-a1dca60f71bf" providerId="ADAL" clId="{2B5FCD31-428A-406C-B82B-3CA44B1C6449}" dt="2022-01-31T09:09:29.558" v="11" actId="14100"/>
          <ac:graphicFrameMkLst>
            <pc:docMk/>
            <pc:sldMk cId="600347473" sldId="272"/>
            <ac:graphicFrameMk id="29" creationId="{2A11896D-FCB5-406D-B8E4-1795EB274C82}"/>
          </ac:graphicFrameMkLst>
        </pc:graphicFrameChg>
      </pc:sldChg>
    </pc:docChg>
  </pc:docChgLst>
  <pc:docChgLst>
    <pc:chgData name="M Currie" userId="c402c155-14e7-440a-8c26-a1dca60f71bf" providerId="ADAL" clId="{853EE875-2A7C-4E49-9549-1F5D5D85A422}"/>
    <pc:docChg chg="custSel modSld">
      <pc:chgData name="M Currie" userId="c402c155-14e7-440a-8c26-a1dca60f71bf" providerId="ADAL" clId="{853EE875-2A7C-4E49-9549-1F5D5D85A422}" dt="2022-01-06T20:46:13.617" v="8" actId="14100"/>
      <pc:docMkLst>
        <pc:docMk/>
      </pc:docMkLst>
    </pc:docChg>
  </pc:docChgLst>
</pc:chgInfo>
</file>

<file path=ppt/notesMasters/_rels/notesMaster1.xml.rels><?xml version="1.0" encoding="UTF-8" standalone="yes"?>
<Relationships xmlns="http://schemas.openxmlformats.org/package/2006/relationships"><Relationship Id="rId1" Type="http://schemas.openxmlformats.org/officeDocument/2006/relationships/theme" Target="../theme/theme2.xml"/></Relationships>
</file>

<file path=ppt/notesMasters/notesMaster1.xml><?xml version="1.0" encoding="utf-8"?>
<p:notes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Header Placeholder 1"/>
          <p:cNvSpPr>
            <a:spLocks noGrp="1"/>
          </p:cNvSpPr>
          <p:nvPr>
            <p:ph type="hdr" sz="quarter"/>
          </p:nvPr>
        </p:nvSpPr>
        <p:spPr>
          <a:xfrm>
            <a:off x="0" y="0"/>
            <a:ext cx="2971800" cy="458788"/>
          </a:xfrm>
          <a:prstGeom prst="rect">
            <a:avLst/>
          </a:prstGeom>
        </p:spPr>
        <p:txBody>
          <a:bodyPr vert="horz" lIns="91440" tIns="45720" rIns="91440" bIns="45720" rtlCol="0"/>
          <a:lstStyle>
            <a:lvl1pPr algn="l">
              <a:defRPr sz="1200"/>
            </a:lvl1pPr>
          </a:lstStyle>
          <a:p>
            <a:endParaRPr lang="en-US"/>
          </a:p>
        </p:txBody>
      </p:sp>
      <p:sp>
        <p:nvSpPr>
          <p:cNvPr id="3" name="Date Placeholder 2"/>
          <p:cNvSpPr>
            <a:spLocks noGrp="1"/>
          </p:cNvSpPr>
          <p:nvPr>
            <p:ph type="dt" idx="1"/>
          </p:nvPr>
        </p:nvSpPr>
        <p:spPr>
          <a:xfrm>
            <a:off x="3884613" y="0"/>
            <a:ext cx="2971800" cy="458788"/>
          </a:xfrm>
          <a:prstGeom prst="rect">
            <a:avLst/>
          </a:prstGeom>
        </p:spPr>
        <p:txBody>
          <a:bodyPr vert="horz" lIns="91440" tIns="45720" rIns="91440" bIns="45720" rtlCol="0"/>
          <a:lstStyle>
            <a:lvl1pPr algn="r">
              <a:defRPr sz="1200"/>
            </a:lvl1pPr>
          </a:lstStyle>
          <a:p>
            <a:fld id="{A3D76F0A-FCCC-6141-AC18-328A9DF12AE6}" type="datetimeFigureOut">
              <a:rPr lang="en-US" smtClean="0"/>
              <a:t>1/31/2022</a:t>
            </a:fld>
            <a:endParaRPr lang="en-US"/>
          </a:p>
        </p:txBody>
      </p:sp>
      <p:sp>
        <p:nvSpPr>
          <p:cNvPr id="4" name="Slide Image Placeholder 3"/>
          <p:cNvSpPr>
            <a:spLocks noGrp="1" noRot="1" noChangeAspect="1"/>
          </p:cNvSpPr>
          <p:nvPr>
            <p:ph type="sldImg" idx="2"/>
          </p:nvPr>
        </p:nvSpPr>
        <p:spPr>
          <a:xfrm>
            <a:off x="2271713" y="1143000"/>
            <a:ext cx="2314575" cy="3086100"/>
          </a:xfrm>
          <a:prstGeom prst="rect">
            <a:avLst/>
          </a:prstGeom>
          <a:noFill/>
          <a:ln w="12700">
            <a:solidFill>
              <a:prstClr val="black"/>
            </a:solidFill>
          </a:ln>
        </p:spPr>
        <p:txBody>
          <a:bodyPr vert="horz" lIns="91440" tIns="45720" rIns="91440" bIns="45720" rtlCol="0" anchor="ctr"/>
          <a:lstStyle/>
          <a:p>
            <a:endParaRPr lang="en-US"/>
          </a:p>
        </p:txBody>
      </p:sp>
      <p:sp>
        <p:nvSpPr>
          <p:cNvPr id="5" name="Notes Placeholder 4"/>
          <p:cNvSpPr>
            <a:spLocks noGrp="1"/>
          </p:cNvSpPr>
          <p:nvPr>
            <p:ph type="body" sz="quarter" idx="3"/>
          </p:nvPr>
        </p:nvSpPr>
        <p:spPr>
          <a:xfrm>
            <a:off x="685800" y="4400550"/>
            <a:ext cx="5486400" cy="3600450"/>
          </a:xfrm>
          <a:prstGeom prst="rect">
            <a:avLst/>
          </a:prstGeom>
        </p:spPr>
        <p:txBody>
          <a:bodyPr vert="horz" lIns="91440" tIns="45720" rIns="91440" bIns="45720" rtlCol="0"/>
          <a:lstStyle/>
          <a:p>
            <a:pPr lvl="0"/>
            <a:r>
              <a:rPr lang="en-US"/>
              <a:t>Edit Master text styles</a:t>
            </a:r>
          </a:p>
          <a:p>
            <a:pPr lvl="1"/>
            <a:r>
              <a:rPr lang="en-US"/>
              <a:t>Second level</a:t>
            </a:r>
          </a:p>
          <a:p>
            <a:pPr lvl="2"/>
            <a:r>
              <a:rPr lang="en-US"/>
              <a:t>Third level</a:t>
            </a:r>
          </a:p>
          <a:p>
            <a:pPr lvl="3"/>
            <a:r>
              <a:rPr lang="en-US"/>
              <a:t>Fourth level</a:t>
            </a:r>
          </a:p>
          <a:p>
            <a:pPr lvl="4"/>
            <a:r>
              <a:rPr lang="en-US"/>
              <a:t>Fifth level</a:t>
            </a:r>
          </a:p>
        </p:txBody>
      </p:sp>
      <p:sp>
        <p:nvSpPr>
          <p:cNvPr id="6" name="Footer Placeholder 5"/>
          <p:cNvSpPr>
            <a:spLocks noGrp="1"/>
          </p:cNvSpPr>
          <p:nvPr>
            <p:ph type="ftr" sz="quarter" idx="4"/>
          </p:nvPr>
        </p:nvSpPr>
        <p:spPr>
          <a:xfrm>
            <a:off x="0" y="8685213"/>
            <a:ext cx="2971800" cy="458787"/>
          </a:xfrm>
          <a:prstGeom prst="rect">
            <a:avLst/>
          </a:prstGeom>
        </p:spPr>
        <p:txBody>
          <a:bodyPr vert="horz" lIns="91440" tIns="45720" rIns="91440" bIns="45720" rtlCol="0" anchor="b"/>
          <a:lstStyle>
            <a:lvl1pPr algn="l">
              <a:defRPr sz="1200"/>
            </a:lvl1pPr>
          </a:lstStyle>
          <a:p>
            <a:endParaRPr lang="en-US"/>
          </a:p>
        </p:txBody>
      </p:sp>
      <p:sp>
        <p:nvSpPr>
          <p:cNvPr id="7" name="Slide Number Placeholder 6"/>
          <p:cNvSpPr>
            <a:spLocks noGrp="1"/>
          </p:cNvSpPr>
          <p:nvPr>
            <p:ph type="sldNum" sz="quarter" idx="5"/>
          </p:nvPr>
        </p:nvSpPr>
        <p:spPr>
          <a:xfrm>
            <a:off x="3884613" y="8685213"/>
            <a:ext cx="2971800" cy="458787"/>
          </a:xfrm>
          <a:prstGeom prst="rect">
            <a:avLst/>
          </a:prstGeom>
        </p:spPr>
        <p:txBody>
          <a:bodyPr vert="horz" lIns="91440" tIns="45720" rIns="91440" bIns="45720" rtlCol="0" anchor="b"/>
          <a:lstStyle>
            <a:lvl1pPr algn="r">
              <a:defRPr sz="1200"/>
            </a:lvl1pPr>
          </a:lstStyle>
          <a:p>
            <a:fld id="{00D1A23C-3E09-4B4C-813F-26E3CA70A3D4}" type="slidenum">
              <a:rPr lang="en-US" smtClean="0"/>
              <a:t>‹#›</a:t>
            </a:fld>
            <a:endParaRPr lang="en-US"/>
          </a:p>
        </p:txBody>
      </p:sp>
    </p:spTree>
    <p:extLst>
      <p:ext uri="{BB962C8B-B14F-4D97-AF65-F5344CB8AC3E}">
        <p14:creationId xmlns:p14="http://schemas.microsoft.com/office/powerpoint/2010/main" val="2480105140"/>
      </p:ext>
    </p:extLst>
  </p:cSld>
  <p:clrMap bg1="lt1" tx1="dk1" bg2="lt2" tx2="dk2" accent1="accent1" accent2="accent2" accent3="accent3" accent4="accent4" accent5="accent5" accent6="accent6" hlink="hlink" folHlink="folHlink"/>
  <p:notesStyle>
    <a:lvl1pPr marL="0" algn="l" defTabSz="1075334" rtl="0" eaLnBrk="1" latinLnBrk="0" hangingPunct="1">
      <a:defRPr sz="1411" kern="1200">
        <a:solidFill>
          <a:schemeClr val="tx1"/>
        </a:solidFill>
        <a:latin typeface="+mn-lt"/>
        <a:ea typeface="+mn-ea"/>
        <a:cs typeface="+mn-cs"/>
      </a:defRPr>
    </a:lvl1pPr>
    <a:lvl2pPr marL="537667" algn="l" defTabSz="1075334" rtl="0" eaLnBrk="1" latinLnBrk="0" hangingPunct="1">
      <a:defRPr sz="1411" kern="1200">
        <a:solidFill>
          <a:schemeClr val="tx1"/>
        </a:solidFill>
        <a:latin typeface="+mn-lt"/>
        <a:ea typeface="+mn-ea"/>
        <a:cs typeface="+mn-cs"/>
      </a:defRPr>
    </a:lvl2pPr>
    <a:lvl3pPr marL="1075334" algn="l" defTabSz="1075334" rtl="0" eaLnBrk="1" latinLnBrk="0" hangingPunct="1">
      <a:defRPr sz="1411" kern="1200">
        <a:solidFill>
          <a:schemeClr val="tx1"/>
        </a:solidFill>
        <a:latin typeface="+mn-lt"/>
        <a:ea typeface="+mn-ea"/>
        <a:cs typeface="+mn-cs"/>
      </a:defRPr>
    </a:lvl3pPr>
    <a:lvl4pPr marL="1613002" algn="l" defTabSz="1075334" rtl="0" eaLnBrk="1" latinLnBrk="0" hangingPunct="1">
      <a:defRPr sz="1411" kern="1200">
        <a:solidFill>
          <a:schemeClr val="tx1"/>
        </a:solidFill>
        <a:latin typeface="+mn-lt"/>
        <a:ea typeface="+mn-ea"/>
        <a:cs typeface="+mn-cs"/>
      </a:defRPr>
    </a:lvl4pPr>
    <a:lvl5pPr marL="2150669" algn="l" defTabSz="1075334" rtl="0" eaLnBrk="1" latinLnBrk="0" hangingPunct="1">
      <a:defRPr sz="1411" kern="1200">
        <a:solidFill>
          <a:schemeClr val="tx1"/>
        </a:solidFill>
        <a:latin typeface="+mn-lt"/>
        <a:ea typeface="+mn-ea"/>
        <a:cs typeface="+mn-cs"/>
      </a:defRPr>
    </a:lvl5pPr>
    <a:lvl6pPr marL="2688336" algn="l" defTabSz="1075334" rtl="0" eaLnBrk="1" latinLnBrk="0" hangingPunct="1">
      <a:defRPr sz="1411" kern="1200">
        <a:solidFill>
          <a:schemeClr val="tx1"/>
        </a:solidFill>
        <a:latin typeface="+mn-lt"/>
        <a:ea typeface="+mn-ea"/>
        <a:cs typeface="+mn-cs"/>
      </a:defRPr>
    </a:lvl6pPr>
    <a:lvl7pPr marL="3226003" algn="l" defTabSz="1075334" rtl="0" eaLnBrk="1" latinLnBrk="0" hangingPunct="1">
      <a:defRPr sz="1411" kern="1200">
        <a:solidFill>
          <a:schemeClr val="tx1"/>
        </a:solidFill>
        <a:latin typeface="+mn-lt"/>
        <a:ea typeface="+mn-ea"/>
        <a:cs typeface="+mn-cs"/>
      </a:defRPr>
    </a:lvl7pPr>
    <a:lvl8pPr marL="3763670" algn="l" defTabSz="1075334" rtl="0" eaLnBrk="1" latinLnBrk="0" hangingPunct="1">
      <a:defRPr sz="1411" kern="1200">
        <a:solidFill>
          <a:schemeClr val="tx1"/>
        </a:solidFill>
        <a:latin typeface="+mn-lt"/>
        <a:ea typeface="+mn-ea"/>
        <a:cs typeface="+mn-cs"/>
      </a:defRPr>
    </a:lvl8pPr>
    <a:lvl9pPr marL="4301338" algn="l" defTabSz="1075334" rtl="0" eaLnBrk="1" latinLnBrk="0" hangingPunct="1">
      <a:defRPr sz="1411" kern="1200">
        <a:solidFill>
          <a:schemeClr val="tx1"/>
        </a:solidFill>
        <a:latin typeface="+mn-lt"/>
        <a:ea typeface="+mn-ea"/>
        <a:cs typeface="+mn-cs"/>
      </a:defRPr>
    </a:lvl9pPr>
  </p:notesStyle>
</p:notesMaster>
</file>

<file path=ppt/notesSlides/_rels/notesSlide1.xml.rels><?xml version="1.0" encoding="UTF-8" standalone="yes"?>
<Relationships xmlns="http://schemas.openxmlformats.org/package/2006/relationships"><Relationship Id="rId2" Type="http://schemas.openxmlformats.org/officeDocument/2006/relationships/slide" Target="../slides/slide1.xml"/><Relationship Id="rId1" Type="http://schemas.openxmlformats.org/officeDocument/2006/relationships/notesMaster" Target="../notesMasters/notesMaster1.xml"/></Relationships>
</file>

<file path=ppt/notesSlides/notesSlide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dirty="0"/>
          </a:p>
        </p:txBody>
      </p:sp>
      <p:sp>
        <p:nvSpPr>
          <p:cNvPr id="4" name="Slide Number Placeholder 3"/>
          <p:cNvSpPr>
            <a:spLocks noGrp="1"/>
          </p:cNvSpPr>
          <p:nvPr>
            <p:ph type="sldNum" sz="quarter" idx="5"/>
          </p:nvPr>
        </p:nvSpPr>
        <p:spPr/>
        <p:txBody>
          <a:bodyPr/>
          <a:lstStyle/>
          <a:p>
            <a:fld id="{00D1A23C-3E09-4B4C-813F-26E3CA70A3D4}" type="slidenum">
              <a:rPr lang="en-US" smtClean="0"/>
              <a:t>1</a:t>
            </a:fld>
            <a:endParaRPr lang="en-US"/>
          </a:p>
        </p:txBody>
      </p:sp>
    </p:spTree>
    <p:extLst>
      <p:ext uri="{BB962C8B-B14F-4D97-AF65-F5344CB8AC3E}">
        <p14:creationId xmlns:p14="http://schemas.microsoft.com/office/powerpoint/2010/main" val="281516816"/>
      </p:ext>
    </p:extLst>
  </p:cSld>
  <p:clrMapOvr>
    <a:masterClrMapping/>
  </p:clrMapOvr>
</p:notes>
</file>

<file path=ppt/slideLayouts/_rels/slideLayout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7.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8.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9.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0.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slideLayout1.xml><?xml version="1.0" encoding="utf-8"?>
<p:sldLayout xmlns:a="http://schemas.openxmlformats.org/drawingml/2006/main" xmlns:r="http://schemas.openxmlformats.org/officeDocument/2006/relationships" xmlns:p="http://schemas.openxmlformats.org/presentationml/2006/main" type="title" preserve="1">
  <p:cSld name="Title Slide">
    <p:spTree>
      <p:nvGrpSpPr>
        <p:cNvPr id="1" name=""/>
        <p:cNvGrpSpPr/>
        <p:nvPr/>
      </p:nvGrpSpPr>
      <p:grpSpPr>
        <a:xfrm>
          <a:off x="0" y="0"/>
          <a:ext cx="0" cy="0"/>
          <a:chOff x="0" y="0"/>
          <a:chExt cx="0" cy="0"/>
        </a:xfrm>
      </p:grpSpPr>
      <p:sp>
        <p:nvSpPr>
          <p:cNvPr id="2" name="Title 1"/>
          <p:cNvSpPr>
            <a:spLocks noGrp="1"/>
          </p:cNvSpPr>
          <p:nvPr>
            <p:ph type="ctrTitle"/>
          </p:nvPr>
        </p:nvSpPr>
        <p:spPr>
          <a:xfrm>
            <a:off x="2516135" y="1497626"/>
            <a:ext cx="5899441" cy="4744005"/>
          </a:xfrm>
        </p:spPr>
        <p:txBody>
          <a:bodyPr bIns="0" anchor="b">
            <a:normAutofit/>
          </a:bodyPr>
          <a:lstStyle>
            <a:lvl1pPr algn="l">
              <a:defRPr sz="5670"/>
            </a:lvl1pPr>
          </a:lstStyle>
          <a:p>
            <a:r>
              <a:rPr lang="en-US"/>
              <a:t>Click to edit Master title style</a:t>
            </a:r>
            <a:endParaRPr lang="en-US" dirty="0"/>
          </a:p>
        </p:txBody>
      </p:sp>
      <p:sp>
        <p:nvSpPr>
          <p:cNvPr id="3" name="Subtitle 2"/>
          <p:cNvSpPr>
            <a:spLocks noGrp="1"/>
          </p:cNvSpPr>
          <p:nvPr>
            <p:ph type="subTitle" idx="1"/>
          </p:nvPr>
        </p:nvSpPr>
        <p:spPr>
          <a:xfrm>
            <a:off x="2516135" y="6591583"/>
            <a:ext cx="5899441" cy="1824893"/>
          </a:xfrm>
        </p:spPr>
        <p:txBody>
          <a:bodyPr tIns="91440" bIns="91440">
            <a:normAutofit/>
          </a:bodyPr>
          <a:lstStyle>
            <a:lvl1pPr marL="0" indent="0" algn="l">
              <a:buNone/>
              <a:defRPr sz="1680" b="0" cap="all" baseline="0">
                <a:solidFill>
                  <a:schemeClr val="tx1"/>
                </a:solidFill>
              </a:defRPr>
            </a:lvl1pPr>
            <a:lvl2pPr marL="360045" indent="0" algn="ctr">
              <a:buNone/>
              <a:defRPr sz="1575"/>
            </a:lvl2pPr>
            <a:lvl3pPr marL="720090" indent="0" algn="ctr">
              <a:buNone/>
              <a:defRPr sz="1418"/>
            </a:lvl3pPr>
            <a:lvl4pPr marL="1080135" indent="0" algn="ctr">
              <a:buNone/>
              <a:defRPr sz="1260"/>
            </a:lvl4pPr>
            <a:lvl5pPr marL="1440180" indent="0" algn="ctr">
              <a:buNone/>
              <a:defRPr sz="1260"/>
            </a:lvl5pPr>
            <a:lvl6pPr marL="1800225" indent="0" algn="ctr">
              <a:buNone/>
              <a:defRPr sz="1260"/>
            </a:lvl6pPr>
            <a:lvl7pPr marL="2160270" indent="0" algn="ctr">
              <a:buNone/>
              <a:defRPr sz="1260"/>
            </a:lvl7pPr>
            <a:lvl8pPr marL="2520315" indent="0" algn="ctr">
              <a:buNone/>
              <a:defRPr sz="1260"/>
            </a:lvl8pPr>
            <a:lvl9pPr marL="2880360" indent="0" algn="ctr">
              <a:buNone/>
              <a:defRPr sz="1260"/>
            </a:lvl9pPr>
          </a:lstStyle>
          <a:p>
            <a:r>
              <a:rPr lang="en-US"/>
              <a:t>Click to edit Master subtitle style</a:t>
            </a:r>
            <a:endParaRPr lang="en-US" dirty="0"/>
          </a:p>
        </p:txBody>
      </p:sp>
      <p:sp>
        <p:nvSpPr>
          <p:cNvPr id="4" name="Date Placeholder 3"/>
          <p:cNvSpPr>
            <a:spLocks noGrp="1"/>
          </p:cNvSpPr>
          <p:nvPr>
            <p:ph type="dt" sz="half" idx="10"/>
          </p:nvPr>
        </p:nvSpPr>
        <p:spPr/>
        <p:txBody>
          <a:bodyPr/>
          <a:lstStyle/>
          <a:p>
            <a:fld id="{C6803511-AEBC-6B4C-94D1-263BC92D9F3E}" type="datetimeFigureOut">
              <a:rPr lang="en-US" smtClean="0"/>
              <a:t>1/31/2022</a:t>
            </a:fld>
            <a:endParaRPr lang="en-US"/>
          </a:p>
        </p:txBody>
      </p:sp>
      <p:sp>
        <p:nvSpPr>
          <p:cNvPr id="5" name="Footer Placeholder 4"/>
          <p:cNvSpPr>
            <a:spLocks noGrp="1"/>
          </p:cNvSpPr>
          <p:nvPr>
            <p:ph type="ftr" sz="quarter" idx="11"/>
          </p:nvPr>
        </p:nvSpPr>
        <p:spPr>
          <a:xfrm>
            <a:off x="2516135" y="614709"/>
            <a:ext cx="3240607" cy="577175"/>
          </a:xfrm>
        </p:spPr>
        <p:txBody>
          <a:bodyPr/>
          <a:lstStyle/>
          <a:p>
            <a:endParaRPr lang="en-US"/>
          </a:p>
        </p:txBody>
      </p:sp>
      <p:sp>
        <p:nvSpPr>
          <p:cNvPr id="6" name="Slide Number Placeholder 5"/>
          <p:cNvSpPr>
            <a:spLocks noGrp="1"/>
          </p:cNvSpPr>
          <p:nvPr>
            <p:ph type="sldNum" sz="quarter" idx="12"/>
          </p:nvPr>
        </p:nvSpPr>
        <p:spPr>
          <a:xfrm>
            <a:off x="1506439" y="1491416"/>
            <a:ext cx="842105" cy="940012"/>
          </a:xfrm>
        </p:spPr>
        <p:txBody>
          <a:bodyPr/>
          <a:lstStyle/>
          <a:p>
            <a:fld id="{664DC100-BA9B-3641-A364-5F6B30C21C42}" type="slidenum">
              <a:rPr lang="en-US" smtClean="0"/>
              <a:t>‹#›</a:t>
            </a:fld>
            <a:endParaRPr lang="en-US"/>
          </a:p>
        </p:txBody>
      </p:sp>
      <p:cxnSp>
        <p:nvCxnSpPr>
          <p:cNvPr id="15" name="Straight Connector 14"/>
          <p:cNvCxnSpPr/>
          <p:nvPr/>
        </p:nvCxnSpPr>
        <p:spPr>
          <a:xfrm>
            <a:off x="2516135" y="6586612"/>
            <a:ext cx="5899441" cy="0"/>
          </a:xfrm>
          <a:prstGeom prst="line">
            <a:avLst/>
          </a:prstGeom>
          <a:ln w="31750"/>
        </p:spPr>
        <p:style>
          <a:lnRef idx="3">
            <a:schemeClr val="accent1"/>
          </a:lnRef>
          <a:fillRef idx="0">
            <a:schemeClr val="accent1"/>
          </a:fillRef>
          <a:effectRef idx="2">
            <a:schemeClr val="accent1"/>
          </a:effectRef>
          <a:fontRef idx="minor">
            <a:schemeClr val="tx1"/>
          </a:fontRef>
        </p:style>
      </p:cxnSp>
    </p:spTree>
    <p:extLst>
      <p:ext uri="{BB962C8B-B14F-4D97-AF65-F5344CB8AC3E}">
        <p14:creationId xmlns:p14="http://schemas.microsoft.com/office/powerpoint/2010/main" val="322351476"/>
      </p:ext>
    </p:extLst>
  </p:cSld>
  <p:clrMapOvr>
    <a:masterClrMapping/>
  </p:clrMapOvr>
</p:sldLayout>
</file>

<file path=ppt/slideLayouts/slideLayout2.xml><?xml version="1.0" encoding="utf-8"?>
<p:sldLayout xmlns:a="http://schemas.openxmlformats.org/drawingml/2006/main" xmlns:r="http://schemas.openxmlformats.org/officeDocument/2006/relationships" xmlns:p="http://schemas.openxmlformats.org/presentationml/2006/main" type="obj" preserve="1">
  <p:cSld name="Title and Conten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endParaRPr lang="en-US" dirty="0"/>
          </a:p>
        </p:txBody>
      </p:sp>
      <p:sp>
        <p:nvSpPr>
          <p:cNvPr id="3" name="Content Placeholder 2"/>
          <p:cNvSpPr>
            <a:spLocks noGrp="1"/>
          </p:cNvSpPr>
          <p:nvPr>
            <p:ph idx="1"/>
          </p:nvPr>
        </p:nvSpPr>
        <p:spPr/>
        <p:txBody>
          <a:bodyPr anchor="t"/>
          <a:lstStyle/>
          <a:p>
            <a:pPr lvl="0"/>
            <a:r>
              <a:rPr lang="en-US"/>
              <a:t>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
        <p:nvSpPr>
          <p:cNvPr id="4" name="Date Placeholder 3"/>
          <p:cNvSpPr>
            <a:spLocks noGrp="1"/>
          </p:cNvSpPr>
          <p:nvPr>
            <p:ph type="dt" sz="half" idx="10"/>
          </p:nvPr>
        </p:nvSpPr>
        <p:spPr/>
        <p:txBody>
          <a:bodyPr/>
          <a:lstStyle/>
          <a:p>
            <a:fld id="{C6803511-AEBC-6B4C-94D1-263BC92D9F3E}" type="datetimeFigureOut">
              <a:rPr lang="en-US" smtClean="0"/>
              <a:t>1/31/2022</a:t>
            </a:fld>
            <a:endParaRPr lang="en-US"/>
          </a:p>
        </p:txBody>
      </p:sp>
      <p:sp>
        <p:nvSpPr>
          <p:cNvPr id="5" name="Footer Placeholder 4"/>
          <p:cNvSpPr>
            <a:spLocks noGrp="1"/>
          </p:cNvSpPr>
          <p:nvPr>
            <p:ph type="ftr" sz="quarter" idx="11"/>
          </p:nvPr>
        </p:nvSpPr>
        <p:spPr/>
        <p:txBody>
          <a:bodyPr/>
          <a:lstStyle/>
          <a:p>
            <a:endParaRPr lang="en-US"/>
          </a:p>
        </p:txBody>
      </p:sp>
      <p:sp>
        <p:nvSpPr>
          <p:cNvPr id="6" name="Slide Number Placeholder 5"/>
          <p:cNvSpPr>
            <a:spLocks noGrp="1"/>
          </p:cNvSpPr>
          <p:nvPr>
            <p:ph type="sldNum" sz="quarter" idx="12"/>
          </p:nvPr>
        </p:nvSpPr>
        <p:spPr/>
        <p:txBody>
          <a:bodyPr/>
          <a:lstStyle/>
          <a:p>
            <a:fld id="{664DC100-BA9B-3641-A364-5F6B30C21C42}" type="slidenum">
              <a:rPr lang="en-US" smtClean="0"/>
              <a:t>‹#›</a:t>
            </a:fld>
            <a:endParaRPr lang="en-US"/>
          </a:p>
        </p:txBody>
      </p:sp>
      <p:cxnSp>
        <p:nvCxnSpPr>
          <p:cNvPr id="33" name="Straight Connector 32"/>
          <p:cNvCxnSpPr/>
          <p:nvPr/>
        </p:nvCxnSpPr>
        <p:spPr>
          <a:xfrm>
            <a:off x="1515666" y="3447898"/>
            <a:ext cx="6899910" cy="0"/>
          </a:xfrm>
          <a:prstGeom prst="line">
            <a:avLst/>
          </a:prstGeom>
          <a:ln w="31750"/>
        </p:spPr>
        <p:style>
          <a:lnRef idx="3">
            <a:schemeClr val="accent1"/>
          </a:lnRef>
          <a:fillRef idx="0">
            <a:schemeClr val="accent1"/>
          </a:fillRef>
          <a:effectRef idx="2">
            <a:schemeClr val="accent1"/>
          </a:effectRef>
          <a:fontRef idx="minor">
            <a:schemeClr val="tx1"/>
          </a:fontRef>
        </p:style>
      </p:cxnSp>
    </p:spTree>
    <p:extLst>
      <p:ext uri="{BB962C8B-B14F-4D97-AF65-F5344CB8AC3E}">
        <p14:creationId xmlns:p14="http://schemas.microsoft.com/office/powerpoint/2010/main" val="3223642727"/>
      </p:ext>
    </p:extLst>
  </p:cSld>
  <p:clrMapOvr>
    <a:masterClrMapping/>
  </p:clrMapOvr>
</p:sldLayout>
</file>

<file path=ppt/slideLayouts/slideLayout3.xml><?xml version="1.0" encoding="utf-8"?>
<p:sldLayout xmlns:a="http://schemas.openxmlformats.org/drawingml/2006/main" xmlns:r="http://schemas.openxmlformats.org/officeDocument/2006/relationships" xmlns:p="http://schemas.openxmlformats.org/presentationml/2006/main" type="secHead" preserve="1">
  <p:cSld name="Section Header">
    <p:spTree>
      <p:nvGrpSpPr>
        <p:cNvPr id="1" name=""/>
        <p:cNvGrpSpPr/>
        <p:nvPr/>
      </p:nvGrpSpPr>
      <p:grpSpPr>
        <a:xfrm>
          <a:off x="0" y="0"/>
          <a:ext cx="0" cy="0"/>
          <a:chOff x="0" y="0"/>
          <a:chExt cx="0" cy="0"/>
        </a:xfrm>
      </p:grpSpPr>
      <p:sp>
        <p:nvSpPr>
          <p:cNvPr id="2" name="Title 1"/>
          <p:cNvSpPr>
            <a:spLocks noGrp="1"/>
          </p:cNvSpPr>
          <p:nvPr>
            <p:ph type="title"/>
          </p:nvPr>
        </p:nvSpPr>
        <p:spPr>
          <a:xfrm>
            <a:off x="1515666" y="3278110"/>
            <a:ext cx="5897852" cy="3524173"/>
          </a:xfrm>
        </p:spPr>
        <p:txBody>
          <a:bodyPr anchor="b">
            <a:normAutofit/>
          </a:bodyPr>
          <a:lstStyle>
            <a:lvl1pPr algn="l">
              <a:defRPr sz="3360"/>
            </a:lvl1pPr>
          </a:lstStyle>
          <a:p>
            <a:r>
              <a:rPr lang="en-US"/>
              <a:t>Click to edit Master title style</a:t>
            </a:r>
            <a:endParaRPr lang="en-US" dirty="0"/>
          </a:p>
        </p:txBody>
      </p:sp>
      <p:sp>
        <p:nvSpPr>
          <p:cNvPr id="3" name="Text Placeholder 2"/>
          <p:cNvSpPr>
            <a:spLocks noGrp="1"/>
          </p:cNvSpPr>
          <p:nvPr>
            <p:ph type="body" idx="1"/>
          </p:nvPr>
        </p:nvSpPr>
        <p:spPr>
          <a:xfrm>
            <a:off x="1515667" y="7104900"/>
            <a:ext cx="5897852" cy="1890801"/>
          </a:xfrm>
        </p:spPr>
        <p:txBody>
          <a:bodyPr tIns="91440">
            <a:normAutofit/>
          </a:bodyPr>
          <a:lstStyle>
            <a:lvl1pPr marL="0" indent="0" algn="l">
              <a:buNone/>
              <a:defRPr sz="1890">
                <a:solidFill>
                  <a:schemeClr val="tx1"/>
                </a:solidFill>
              </a:defRPr>
            </a:lvl1pPr>
            <a:lvl2pPr marL="360045" indent="0">
              <a:buNone/>
              <a:defRPr sz="1575">
                <a:solidFill>
                  <a:schemeClr val="tx1">
                    <a:tint val="75000"/>
                  </a:schemeClr>
                </a:solidFill>
              </a:defRPr>
            </a:lvl2pPr>
            <a:lvl3pPr marL="720090" indent="0">
              <a:buNone/>
              <a:defRPr sz="1418">
                <a:solidFill>
                  <a:schemeClr val="tx1">
                    <a:tint val="75000"/>
                  </a:schemeClr>
                </a:solidFill>
              </a:defRPr>
            </a:lvl3pPr>
            <a:lvl4pPr marL="1080135" indent="0">
              <a:buNone/>
              <a:defRPr sz="1260">
                <a:solidFill>
                  <a:schemeClr val="tx1">
                    <a:tint val="75000"/>
                  </a:schemeClr>
                </a:solidFill>
              </a:defRPr>
            </a:lvl4pPr>
            <a:lvl5pPr marL="1440180" indent="0">
              <a:buNone/>
              <a:defRPr sz="1260">
                <a:solidFill>
                  <a:schemeClr val="tx1">
                    <a:tint val="75000"/>
                  </a:schemeClr>
                </a:solidFill>
              </a:defRPr>
            </a:lvl5pPr>
            <a:lvl6pPr marL="1800225" indent="0">
              <a:buNone/>
              <a:defRPr sz="1260">
                <a:solidFill>
                  <a:schemeClr val="tx1">
                    <a:tint val="75000"/>
                  </a:schemeClr>
                </a:solidFill>
              </a:defRPr>
            </a:lvl6pPr>
            <a:lvl7pPr marL="2160270" indent="0">
              <a:buNone/>
              <a:defRPr sz="1260">
                <a:solidFill>
                  <a:schemeClr val="tx1">
                    <a:tint val="75000"/>
                  </a:schemeClr>
                </a:solidFill>
              </a:defRPr>
            </a:lvl7pPr>
            <a:lvl8pPr marL="2520315" indent="0">
              <a:buNone/>
              <a:defRPr sz="1260">
                <a:solidFill>
                  <a:schemeClr val="tx1">
                    <a:tint val="75000"/>
                  </a:schemeClr>
                </a:solidFill>
              </a:defRPr>
            </a:lvl8pPr>
            <a:lvl9pPr marL="2880360" indent="0">
              <a:buNone/>
              <a:defRPr sz="1260">
                <a:solidFill>
                  <a:schemeClr val="tx1">
                    <a:tint val="75000"/>
                  </a:schemeClr>
                </a:solidFill>
              </a:defRPr>
            </a:lvl9pPr>
          </a:lstStyle>
          <a:p>
            <a:pPr lvl="0"/>
            <a:r>
              <a:rPr lang="en-US"/>
              <a:t>Edit Master text styles</a:t>
            </a:r>
          </a:p>
        </p:txBody>
      </p:sp>
      <p:sp>
        <p:nvSpPr>
          <p:cNvPr id="4" name="Date Placeholder 3"/>
          <p:cNvSpPr>
            <a:spLocks noGrp="1"/>
          </p:cNvSpPr>
          <p:nvPr>
            <p:ph type="dt" sz="half" idx="10"/>
          </p:nvPr>
        </p:nvSpPr>
        <p:spPr/>
        <p:txBody>
          <a:bodyPr/>
          <a:lstStyle/>
          <a:p>
            <a:fld id="{C6803511-AEBC-6B4C-94D1-263BC92D9F3E}" type="datetimeFigureOut">
              <a:rPr lang="en-US" smtClean="0"/>
              <a:t>1/31/2022</a:t>
            </a:fld>
            <a:endParaRPr lang="en-US"/>
          </a:p>
        </p:txBody>
      </p:sp>
      <p:sp>
        <p:nvSpPr>
          <p:cNvPr id="5" name="Footer Placeholder 4"/>
          <p:cNvSpPr>
            <a:spLocks noGrp="1"/>
          </p:cNvSpPr>
          <p:nvPr>
            <p:ph type="ftr" sz="quarter" idx="11"/>
          </p:nvPr>
        </p:nvSpPr>
        <p:spPr/>
        <p:txBody>
          <a:bodyPr/>
          <a:lstStyle/>
          <a:p>
            <a:endParaRPr lang="en-US"/>
          </a:p>
        </p:txBody>
      </p:sp>
      <p:sp>
        <p:nvSpPr>
          <p:cNvPr id="6" name="Slide Number Placeholder 5"/>
          <p:cNvSpPr>
            <a:spLocks noGrp="1"/>
          </p:cNvSpPr>
          <p:nvPr>
            <p:ph type="sldNum" sz="quarter" idx="12"/>
          </p:nvPr>
        </p:nvSpPr>
        <p:spPr/>
        <p:txBody>
          <a:bodyPr/>
          <a:lstStyle/>
          <a:p>
            <a:fld id="{664DC100-BA9B-3641-A364-5F6B30C21C42}" type="slidenum">
              <a:rPr lang="en-US" smtClean="0"/>
              <a:t>‹#›</a:t>
            </a:fld>
            <a:endParaRPr lang="en-US"/>
          </a:p>
        </p:txBody>
      </p:sp>
      <p:cxnSp>
        <p:nvCxnSpPr>
          <p:cNvPr id="15" name="Straight Connector 14"/>
          <p:cNvCxnSpPr/>
          <p:nvPr/>
        </p:nvCxnSpPr>
        <p:spPr>
          <a:xfrm>
            <a:off x="1515666" y="7102639"/>
            <a:ext cx="5897852" cy="0"/>
          </a:xfrm>
          <a:prstGeom prst="line">
            <a:avLst/>
          </a:prstGeom>
          <a:ln w="31750"/>
        </p:spPr>
        <p:style>
          <a:lnRef idx="3">
            <a:schemeClr val="accent1"/>
          </a:lnRef>
          <a:fillRef idx="0">
            <a:schemeClr val="accent1"/>
          </a:fillRef>
          <a:effectRef idx="2">
            <a:schemeClr val="accent1"/>
          </a:effectRef>
          <a:fontRef idx="minor">
            <a:schemeClr val="tx1"/>
          </a:fontRef>
        </p:style>
      </p:cxnSp>
    </p:spTree>
    <p:extLst>
      <p:ext uri="{BB962C8B-B14F-4D97-AF65-F5344CB8AC3E}">
        <p14:creationId xmlns:p14="http://schemas.microsoft.com/office/powerpoint/2010/main" val="237957360"/>
      </p:ext>
    </p:extLst>
  </p:cSld>
  <p:clrMapOvr>
    <a:masterClrMapping/>
  </p:clrMapOvr>
</p:sldLayout>
</file>

<file path=ppt/slideLayouts/slideLayout4.xml><?xml version="1.0" encoding="utf-8"?>
<p:sldLayout xmlns:a="http://schemas.openxmlformats.org/drawingml/2006/main" xmlns:r="http://schemas.openxmlformats.org/officeDocument/2006/relationships" xmlns:p="http://schemas.openxmlformats.org/presentationml/2006/main" type="twoObj" preserve="1">
  <p:cSld name="Two Content">
    <p:spTree>
      <p:nvGrpSpPr>
        <p:cNvPr id="1" name=""/>
        <p:cNvGrpSpPr/>
        <p:nvPr/>
      </p:nvGrpSpPr>
      <p:grpSpPr>
        <a:xfrm>
          <a:off x="0" y="0"/>
          <a:ext cx="0" cy="0"/>
          <a:chOff x="0" y="0"/>
          <a:chExt cx="0" cy="0"/>
        </a:xfrm>
      </p:grpSpPr>
      <p:sp>
        <p:nvSpPr>
          <p:cNvPr id="2" name="Title 1"/>
          <p:cNvSpPr>
            <a:spLocks noGrp="1"/>
          </p:cNvSpPr>
          <p:nvPr>
            <p:ph type="title"/>
          </p:nvPr>
        </p:nvSpPr>
        <p:spPr>
          <a:xfrm>
            <a:off x="1515666" y="1502462"/>
            <a:ext cx="6899910" cy="1977369"/>
          </a:xfrm>
        </p:spPr>
        <p:txBody>
          <a:bodyPr/>
          <a:lstStyle/>
          <a:p>
            <a:r>
              <a:rPr lang="en-US"/>
              <a:t>Click to edit Master title style</a:t>
            </a:r>
            <a:endParaRPr lang="en-US" dirty="0"/>
          </a:p>
        </p:txBody>
      </p:sp>
      <p:sp>
        <p:nvSpPr>
          <p:cNvPr id="3" name="Content Placeholder 2"/>
          <p:cNvSpPr>
            <a:spLocks noGrp="1"/>
          </p:cNvSpPr>
          <p:nvPr>
            <p:ph sz="half" idx="1"/>
          </p:nvPr>
        </p:nvSpPr>
        <p:spPr>
          <a:xfrm>
            <a:off x="1515665" y="3759347"/>
            <a:ext cx="3282165" cy="6416779"/>
          </a:xfrm>
        </p:spPr>
        <p:txBody>
          <a:bodyPr/>
          <a:lstStyle/>
          <a:p>
            <a:pPr lvl="0"/>
            <a:r>
              <a:rPr lang="en-US"/>
              <a:t>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
        <p:nvSpPr>
          <p:cNvPr id="4" name="Content Placeholder 3"/>
          <p:cNvSpPr>
            <a:spLocks noGrp="1"/>
          </p:cNvSpPr>
          <p:nvPr>
            <p:ph sz="half" idx="2"/>
          </p:nvPr>
        </p:nvSpPr>
        <p:spPr>
          <a:xfrm>
            <a:off x="5133641" y="3759348"/>
            <a:ext cx="3281935" cy="6416777"/>
          </a:xfrm>
        </p:spPr>
        <p:txBody>
          <a:bodyPr/>
          <a:lstStyle/>
          <a:p>
            <a:pPr lvl="0"/>
            <a:r>
              <a:rPr lang="en-US"/>
              <a:t>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
        <p:nvSpPr>
          <p:cNvPr id="5" name="Date Placeholder 4"/>
          <p:cNvSpPr>
            <a:spLocks noGrp="1"/>
          </p:cNvSpPr>
          <p:nvPr>
            <p:ph type="dt" sz="half" idx="10"/>
          </p:nvPr>
        </p:nvSpPr>
        <p:spPr/>
        <p:txBody>
          <a:bodyPr/>
          <a:lstStyle/>
          <a:p>
            <a:fld id="{C6803511-AEBC-6B4C-94D1-263BC92D9F3E}" type="datetimeFigureOut">
              <a:rPr lang="en-US" smtClean="0"/>
              <a:t>1/31/2022</a:t>
            </a:fld>
            <a:endParaRPr lang="en-US"/>
          </a:p>
        </p:txBody>
      </p:sp>
      <p:sp>
        <p:nvSpPr>
          <p:cNvPr id="6" name="Footer Placeholder 5"/>
          <p:cNvSpPr>
            <a:spLocks noGrp="1"/>
          </p:cNvSpPr>
          <p:nvPr>
            <p:ph type="ftr" sz="quarter" idx="11"/>
          </p:nvPr>
        </p:nvSpPr>
        <p:spPr/>
        <p:txBody>
          <a:bodyPr/>
          <a:lstStyle/>
          <a:p>
            <a:endParaRPr lang="en-US"/>
          </a:p>
        </p:txBody>
      </p:sp>
      <p:sp>
        <p:nvSpPr>
          <p:cNvPr id="7" name="Slide Number Placeholder 6"/>
          <p:cNvSpPr>
            <a:spLocks noGrp="1"/>
          </p:cNvSpPr>
          <p:nvPr>
            <p:ph type="sldNum" sz="quarter" idx="12"/>
          </p:nvPr>
        </p:nvSpPr>
        <p:spPr/>
        <p:txBody>
          <a:bodyPr/>
          <a:lstStyle/>
          <a:p>
            <a:fld id="{664DC100-BA9B-3641-A364-5F6B30C21C42}" type="slidenum">
              <a:rPr lang="en-US" smtClean="0"/>
              <a:t>‹#›</a:t>
            </a:fld>
            <a:endParaRPr lang="en-US"/>
          </a:p>
        </p:txBody>
      </p:sp>
      <p:cxnSp>
        <p:nvCxnSpPr>
          <p:cNvPr id="33" name="Straight Connector 32"/>
          <p:cNvCxnSpPr/>
          <p:nvPr/>
        </p:nvCxnSpPr>
        <p:spPr>
          <a:xfrm>
            <a:off x="1515666" y="3447898"/>
            <a:ext cx="6899910" cy="0"/>
          </a:xfrm>
          <a:prstGeom prst="line">
            <a:avLst/>
          </a:prstGeom>
          <a:ln w="31750"/>
        </p:spPr>
        <p:style>
          <a:lnRef idx="3">
            <a:schemeClr val="accent1"/>
          </a:lnRef>
          <a:fillRef idx="0">
            <a:schemeClr val="accent1"/>
          </a:fillRef>
          <a:effectRef idx="2">
            <a:schemeClr val="accent1"/>
          </a:effectRef>
          <a:fontRef idx="minor">
            <a:schemeClr val="tx1"/>
          </a:fontRef>
        </p:style>
      </p:cxnSp>
    </p:spTree>
    <p:extLst>
      <p:ext uri="{BB962C8B-B14F-4D97-AF65-F5344CB8AC3E}">
        <p14:creationId xmlns:p14="http://schemas.microsoft.com/office/powerpoint/2010/main" val="3974932744"/>
      </p:ext>
    </p:extLst>
  </p:cSld>
  <p:clrMapOvr>
    <a:masterClrMapping/>
  </p:clrMapOvr>
  <p:extLst>
    <p:ext uri="{DCECCB84-F9BA-43D5-87BE-67443E8EF086}">
      <p15:sldGuideLst xmlns:p15="http://schemas.microsoft.com/office/powerpoint/2012/main"/>
    </p:ext>
  </p:extLst>
</p:sldLayout>
</file>

<file path=ppt/slideLayouts/slideLayout5.xml><?xml version="1.0" encoding="utf-8"?>
<p:sldLayout xmlns:a="http://schemas.openxmlformats.org/drawingml/2006/main" xmlns:r="http://schemas.openxmlformats.org/officeDocument/2006/relationships" xmlns:p="http://schemas.openxmlformats.org/presentationml/2006/main" type="twoTxTwoObj" preserve="1">
  <p:cSld name="Comparison">
    <p:spTree>
      <p:nvGrpSpPr>
        <p:cNvPr id="1" name=""/>
        <p:cNvGrpSpPr/>
        <p:nvPr/>
      </p:nvGrpSpPr>
      <p:grpSpPr>
        <a:xfrm>
          <a:off x="0" y="0"/>
          <a:ext cx="0" cy="0"/>
          <a:chOff x="0" y="0"/>
          <a:chExt cx="0" cy="0"/>
        </a:xfrm>
      </p:grpSpPr>
      <p:cxnSp>
        <p:nvCxnSpPr>
          <p:cNvPr id="36" name="Straight Connector 35"/>
          <p:cNvCxnSpPr/>
          <p:nvPr/>
        </p:nvCxnSpPr>
        <p:spPr>
          <a:xfrm>
            <a:off x="1515666" y="3447898"/>
            <a:ext cx="6899910" cy="0"/>
          </a:xfrm>
          <a:prstGeom prst="line">
            <a:avLst/>
          </a:prstGeom>
          <a:ln w="31750"/>
        </p:spPr>
        <p:style>
          <a:lnRef idx="3">
            <a:schemeClr val="accent1"/>
          </a:lnRef>
          <a:fillRef idx="0">
            <a:schemeClr val="accent1"/>
          </a:fillRef>
          <a:effectRef idx="2">
            <a:schemeClr val="accent1"/>
          </a:effectRef>
          <a:fontRef idx="minor">
            <a:schemeClr val="tx1"/>
          </a:fontRef>
        </p:style>
      </p:cxnSp>
      <p:sp>
        <p:nvSpPr>
          <p:cNvPr id="2" name="Title 1"/>
          <p:cNvSpPr>
            <a:spLocks noGrp="1"/>
          </p:cNvSpPr>
          <p:nvPr>
            <p:ph type="title"/>
          </p:nvPr>
        </p:nvSpPr>
        <p:spPr>
          <a:xfrm>
            <a:off x="1515666" y="1501107"/>
            <a:ext cx="6899911" cy="1971795"/>
          </a:xfrm>
        </p:spPr>
        <p:txBody>
          <a:bodyPr/>
          <a:lstStyle/>
          <a:p>
            <a:r>
              <a:rPr lang="en-US"/>
              <a:t>Click to edit Master title style</a:t>
            </a:r>
            <a:endParaRPr lang="en-US" dirty="0"/>
          </a:p>
        </p:txBody>
      </p:sp>
      <p:sp>
        <p:nvSpPr>
          <p:cNvPr id="3" name="Text Placeholder 2"/>
          <p:cNvSpPr>
            <a:spLocks noGrp="1"/>
          </p:cNvSpPr>
          <p:nvPr>
            <p:ph type="body" idx="1"/>
          </p:nvPr>
        </p:nvSpPr>
        <p:spPr>
          <a:xfrm>
            <a:off x="1515666" y="3769828"/>
            <a:ext cx="3282054" cy="1496960"/>
          </a:xfrm>
        </p:spPr>
        <p:txBody>
          <a:bodyPr anchor="b">
            <a:normAutofit/>
          </a:bodyPr>
          <a:lstStyle>
            <a:lvl1pPr marL="0" indent="0">
              <a:lnSpc>
                <a:spcPct val="100000"/>
              </a:lnSpc>
              <a:buNone/>
              <a:defRPr sz="2310" b="0" cap="all" baseline="0">
                <a:solidFill>
                  <a:schemeClr val="accent1"/>
                </a:solidFill>
              </a:defRPr>
            </a:lvl1pPr>
            <a:lvl2pPr marL="360045" indent="0">
              <a:buNone/>
              <a:defRPr sz="1575" b="1"/>
            </a:lvl2pPr>
            <a:lvl3pPr marL="720090" indent="0">
              <a:buNone/>
              <a:defRPr sz="1418" b="1"/>
            </a:lvl3pPr>
            <a:lvl4pPr marL="1080135" indent="0">
              <a:buNone/>
              <a:defRPr sz="1260" b="1"/>
            </a:lvl4pPr>
            <a:lvl5pPr marL="1440180" indent="0">
              <a:buNone/>
              <a:defRPr sz="1260" b="1"/>
            </a:lvl5pPr>
            <a:lvl6pPr marL="1800225" indent="0">
              <a:buNone/>
              <a:defRPr sz="1260" b="1"/>
            </a:lvl6pPr>
            <a:lvl7pPr marL="2160270" indent="0">
              <a:buNone/>
              <a:defRPr sz="1260" b="1"/>
            </a:lvl7pPr>
            <a:lvl8pPr marL="2520315" indent="0">
              <a:buNone/>
              <a:defRPr sz="1260" b="1"/>
            </a:lvl8pPr>
            <a:lvl9pPr marL="2880360" indent="0">
              <a:buNone/>
              <a:defRPr sz="1260" b="1"/>
            </a:lvl9pPr>
          </a:lstStyle>
          <a:p>
            <a:pPr lvl="0"/>
            <a:r>
              <a:rPr lang="en-US"/>
              <a:t>Edit Master text styles</a:t>
            </a:r>
          </a:p>
        </p:txBody>
      </p:sp>
      <p:sp>
        <p:nvSpPr>
          <p:cNvPr id="4" name="Content Placeholder 3"/>
          <p:cNvSpPr>
            <a:spLocks noGrp="1"/>
          </p:cNvSpPr>
          <p:nvPr>
            <p:ph sz="half" idx="2"/>
          </p:nvPr>
        </p:nvSpPr>
        <p:spPr>
          <a:xfrm>
            <a:off x="1515666" y="5271971"/>
            <a:ext cx="3282054" cy="4936320"/>
          </a:xfrm>
        </p:spPr>
        <p:txBody>
          <a:bodyPr/>
          <a:lstStyle/>
          <a:p>
            <a:pPr lvl="0"/>
            <a:r>
              <a:rPr lang="en-US"/>
              <a:t>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
        <p:nvSpPr>
          <p:cNvPr id="5" name="Text Placeholder 4"/>
          <p:cNvSpPr>
            <a:spLocks noGrp="1"/>
          </p:cNvSpPr>
          <p:nvPr>
            <p:ph type="body" sz="quarter" idx="3"/>
          </p:nvPr>
        </p:nvSpPr>
        <p:spPr>
          <a:xfrm>
            <a:off x="5133641" y="3776275"/>
            <a:ext cx="3281935" cy="1497509"/>
          </a:xfrm>
        </p:spPr>
        <p:txBody>
          <a:bodyPr anchor="b">
            <a:normAutofit/>
          </a:bodyPr>
          <a:lstStyle>
            <a:lvl1pPr marL="0" indent="0">
              <a:lnSpc>
                <a:spcPct val="100000"/>
              </a:lnSpc>
              <a:buNone/>
              <a:defRPr sz="2310" b="0" cap="all" baseline="0">
                <a:solidFill>
                  <a:schemeClr val="accent1"/>
                </a:solidFill>
              </a:defRPr>
            </a:lvl1pPr>
            <a:lvl2pPr marL="360045" indent="0">
              <a:buNone/>
              <a:defRPr sz="1575" b="1"/>
            </a:lvl2pPr>
            <a:lvl3pPr marL="720090" indent="0">
              <a:buNone/>
              <a:defRPr sz="1418" b="1"/>
            </a:lvl3pPr>
            <a:lvl4pPr marL="1080135" indent="0">
              <a:buNone/>
              <a:defRPr sz="1260" b="1"/>
            </a:lvl4pPr>
            <a:lvl5pPr marL="1440180" indent="0">
              <a:buNone/>
              <a:defRPr sz="1260" b="1"/>
            </a:lvl5pPr>
            <a:lvl6pPr marL="1800225" indent="0">
              <a:buNone/>
              <a:defRPr sz="1260" b="1"/>
            </a:lvl6pPr>
            <a:lvl7pPr marL="2160270" indent="0">
              <a:buNone/>
              <a:defRPr sz="1260" b="1"/>
            </a:lvl7pPr>
            <a:lvl8pPr marL="2520315" indent="0">
              <a:buNone/>
              <a:defRPr sz="1260" b="1"/>
            </a:lvl8pPr>
            <a:lvl9pPr marL="2880360" indent="0">
              <a:buNone/>
              <a:defRPr sz="1260" b="1"/>
            </a:lvl9pPr>
          </a:lstStyle>
          <a:p>
            <a:pPr lvl="0"/>
            <a:r>
              <a:rPr lang="en-US"/>
              <a:t>Edit Master text styles</a:t>
            </a:r>
          </a:p>
        </p:txBody>
      </p:sp>
      <p:sp>
        <p:nvSpPr>
          <p:cNvPr id="6" name="Content Placeholder 5"/>
          <p:cNvSpPr>
            <a:spLocks noGrp="1"/>
          </p:cNvSpPr>
          <p:nvPr>
            <p:ph sz="quarter" idx="4"/>
          </p:nvPr>
        </p:nvSpPr>
        <p:spPr>
          <a:xfrm>
            <a:off x="5133641" y="5266784"/>
            <a:ext cx="3281935" cy="4923093"/>
          </a:xfrm>
        </p:spPr>
        <p:txBody>
          <a:bodyPr/>
          <a:lstStyle/>
          <a:p>
            <a:pPr lvl="0"/>
            <a:r>
              <a:rPr lang="en-US"/>
              <a:t>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
        <p:nvSpPr>
          <p:cNvPr id="7" name="Date Placeholder 6"/>
          <p:cNvSpPr>
            <a:spLocks noGrp="1"/>
          </p:cNvSpPr>
          <p:nvPr>
            <p:ph type="dt" sz="half" idx="10"/>
          </p:nvPr>
        </p:nvSpPr>
        <p:spPr/>
        <p:txBody>
          <a:bodyPr/>
          <a:lstStyle/>
          <a:p>
            <a:fld id="{C6803511-AEBC-6B4C-94D1-263BC92D9F3E}" type="datetimeFigureOut">
              <a:rPr lang="en-US" smtClean="0"/>
              <a:t>1/31/2022</a:t>
            </a:fld>
            <a:endParaRPr lang="en-US"/>
          </a:p>
        </p:txBody>
      </p:sp>
      <p:sp>
        <p:nvSpPr>
          <p:cNvPr id="8" name="Footer Placeholder 7"/>
          <p:cNvSpPr>
            <a:spLocks noGrp="1"/>
          </p:cNvSpPr>
          <p:nvPr>
            <p:ph type="ftr" sz="quarter" idx="11"/>
          </p:nvPr>
        </p:nvSpPr>
        <p:spPr/>
        <p:txBody>
          <a:bodyPr/>
          <a:lstStyle/>
          <a:p>
            <a:endParaRPr lang="en-US"/>
          </a:p>
        </p:txBody>
      </p:sp>
      <p:sp>
        <p:nvSpPr>
          <p:cNvPr id="9" name="Slide Number Placeholder 8"/>
          <p:cNvSpPr>
            <a:spLocks noGrp="1"/>
          </p:cNvSpPr>
          <p:nvPr>
            <p:ph type="sldNum" sz="quarter" idx="12"/>
          </p:nvPr>
        </p:nvSpPr>
        <p:spPr/>
        <p:txBody>
          <a:bodyPr/>
          <a:lstStyle/>
          <a:p>
            <a:fld id="{664DC100-BA9B-3641-A364-5F6B30C21C42}" type="slidenum">
              <a:rPr lang="en-US" smtClean="0"/>
              <a:t>‹#›</a:t>
            </a:fld>
            <a:endParaRPr lang="en-US"/>
          </a:p>
        </p:txBody>
      </p:sp>
    </p:spTree>
    <p:extLst>
      <p:ext uri="{BB962C8B-B14F-4D97-AF65-F5344CB8AC3E}">
        <p14:creationId xmlns:p14="http://schemas.microsoft.com/office/powerpoint/2010/main" val="956739951"/>
      </p:ext>
    </p:extLst>
  </p:cSld>
  <p:clrMapOvr>
    <a:masterClrMapping/>
  </p:clrMapOvr>
  <p:extLst>
    <p:ext uri="{DCECCB84-F9BA-43D5-87BE-67443E8EF086}">
      <p15:sldGuideLst xmlns:p15="http://schemas.microsoft.com/office/powerpoint/2012/main"/>
    </p:ext>
  </p:extLst>
</p:sldLayout>
</file>

<file path=ppt/slideLayouts/slideLayout6.xml><?xml version="1.0" encoding="utf-8"?>
<p:sldLayout xmlns:a="http://schemas.openxmlformats.org/drawingml/2006/main" xmlns:r="http://schemas.openxmlformats.org/officeDocument/2006/relationships" xmlns:p="http://schemas.openxmlformats.org/presentationml/2006/main" type="titleOnly" preserve="1">
  <p:cSld name="Title Only">
    <p:spTree>
      <p:nvGrpSpPr>
        <p:cNvPr id="1" name=""/>
        <p:cNvGrpSpPr/>
        <p:nvPr/>
      </p:nvGrpSpPr>
      <p:grpSpPr>
        <a:xfrm>
          <a:off x="0" y="0"/>
          <a:ext cx="0" cy="0"/>
          <a:chOff x="0" y="0"/>
          <a:chExt cx="0" cy="0"/>
        </a:xfrm>
      </p:grpSpPr>
      <p:cxnSp>
        <p:nvCxnSpPr>
          <p:cNvPr id="32" name="Straight Connector 31"/>
          <p:cNvCxnSpPr/>
          <p:nvPr/>
        </p:nvCxnSpPr>
        <p:spPr>
          <a:xfrm>
            <a:off x="1515666" y="3447898"/>
            <a:ext cx="6899910" cy="0"/>
          </a:xfrm>
          <a:prstGeom prst="line">
            <a:avLst/>
          </a:prstGeom>
          <a:ln w="31750"/>
        </p:spPr>
        <p:style>
          <a:lnRef idx="3">
            <a:schemeClr val="accent1"/>
          </a:lnRef>
          <a:fillRef idx="0">
            <a:schemeClr val="accent1"/>
          </a:fillRef>
          <a:effectRef idx="2">
            <a:schemeClr val="accent1"/>
          </a:effectRef>
          <a:fontRef idx="minor">
            <a:schemeClr val="tx1"/>
          </a:fontRef>
        </p:style>
      </p:cxnSp>
      <p:sp>
        <p:nvSpPr>
          <p:cNvPr id="2" name="Title 1"/>
          <p:cNvSpPr>
            <a:spLocks noGrp="1"/>
          </p:cNvSpPr>
          <p:nvPr>
            <p:ph type="title"/>
          </p:nvPr>
        </p:nvSpPr>
        <p:spPr/>
        <p:txBody>
          <a:bodyPr/>
          <a:lstStyle/>
          <a:p>
            <a:r>
              <a:rPr lang="en-US"/>
              <a:t>Click to edit Master title style</a:t>
            </a:r>
            <a:endParaRPr lang="en-US" dirty="0"/>
          </a:p>
        </p:txBody>
      </p:sp>
      <p:sp>
        <p:nvSpPr>
          <p:cNvPr id="3" name="Date Placeholder 2"/>
          <p:cNvSpPr>
            <a:spLocks noGrp="1"/>
          </p:cNvSpPr>
          <p:nvPr>
            <p:ph type="dt" sz="half" idx="10"/>
          </p:nvPr>
        </p:nvSpPr>
        <p:spPr/>
        <p:txBody>
          <a:bodyPr/>
          <a:lstStyle/>
          <a:p>
            <a:fld id="{C6803511-AEBC-6B4C-94D1-263BC92D9F3E}" type="datetimeFigureOut">
              <a:rPr lang="en-US" smtClean="0"/>
              <a:t>1/31/2022</a:t>
            </a:fld>
            <a:endParaRPr lang="en-US"/>
          </a:p>
        </p:txBody>
      </p:sp>
      <p:sp>
        <p:nvSpPr>
          <p:cNvPr id="4" name="Footer Placeholder 3"/>
          <p:cNvSpPr>
            <a:spLocks noGrp="1"/>
          </p:cNvSpPr>
          <p:nvPr>
            <p:ph type="ftr" sz="quarter" idx="11"/>
          </p:nvPr>
        </p:nvSpPr>
        <p:spPr/>
        <p:txBody>
          <a:bodyPr/>
          <a:lstStyle/>
          <a:p>
            <a:endParaRPr lang="en-US"/>
          </a:p>
        </p:txBody>
      </p:sp>
      <p:sp>
        <p:nvSpPr>
          <p:cNvPr id="5" name="Slide Number Placeholder 4"/>
          <p:cNvSpPr>
            <a:spLocks noGrp="1"/>
          </p:cNvSpPr>
          <p:nvPr>
            <p:ph type="sldNum" sz="quarter" idx="12"/>
          </p:nvPr>
        </p:nvSpPr>
        <p:spPr/>
        <p:txBody>
          <a:bodyPr/>
          <a:lstStyle/>
          <a:p>
            <a:fld id="{664DC100-BA9B-3641-A364-5F6B30C21C42}" type="slidenum">
              <a:rPr lang="en-US" smtClean="0"/>
              <a:t>‹#›</a:t>
            </a:fld>
            <a:endParaRPr lang="en-US"/>
          </a:p>
        </p:txBody>
      </p:sp>
    </p:spTree>
    <p:extLst>
      <p:ext uri="{BB962C8B-B14F-4D97-AF65-F5344CB8AC3E}">
        <p14:creationId xmlns:p14="http://schemas.microsoft.com/office/powerpoint/2010/main" val="1010212859"/>
      </p:ext>
    </p:extLst>
  </p:cSld>
  <p:clrMapOvr>
    <a:masterClrMapping/>
  </p:clrMapOvr>
</p:sldLayout>
</file>

<file path=ppt/slideLayouts/slideLayout7.xml><?xml version="1.0" encoding="utf-8"?>
<p:sldLayout xmlns:a="http://schemas.openxmlformats.org/drawingml/2006/main" xmlns:r="http://schemas.openxmlformats.org/officeDocument/2006/relationships" xmlns:p="http://schemas.openxmlformats.org/presentationml/2006/main" type="blank" preserve="1">
  <p:cSld name="Blank">
    <p:spTree>
      <p:nvGrpSpPr>
        <p:cNvPr id="1" name=""/>
        <p:cNvGrpSpPr/>
        <p:nvPr/>
      </p:nvGrpSpPr>
      <p:grpSpPr>
        <a:xfrm>
          <a:off x="0" y="0"/>
          <a:ext cx="0" cy="0"/>
          <a:chOff x="0" y="0"/>
          <a:chExt cx="0" cy="0"/>
        </a:xfrm>
      </p:grpSpPr>
      <p:sp>
        <p:nvSpPr>
          <p:cNvPr id="2" name="Date Placeholder 1"/>
          <p:cNvSpPr>
            <a:spLocks noGrp="1"/>
          </p:cNvSpPr>
          <p:nvPr>
            <p:ph type="dt" sz="half" idx="10"/>
          </p:nvPr>
        </p:nvSpPr>
        <p:spPr/>
        <p:txBody>
          <a:bodyPr/>
          <a:lstStyle/>
          <a:p>
            <a:fld id="{C6803511-AEBC-6B4C-94D1-263BC92D9F3E}" type="datetimeFigureOut">
              <a:rPr lang="en-US" smtClean="0"/>
              <a:t>1/31/2022</a:t>
            </a:fld>
            <a:endParaRPr lang="en-US"/>
          </a:p>
        </p:txBody>
      </p:sp>
      <p:sp>
        <p:nvSpPr>
          <p:cNvPr id="3" name="Footer Placeholder 2"/>
          <p:cNvSpPr>
            <a:spLocks noGrp="1"/>
          </p:cNvSpPr>
          <p:nvPr>
            <p:ph type="ftr" sz="quarter" idx="11"/>
          </p:nvPr>
        </p:nvSpPr>
        <p:spPr/>
        <p:txBody>
          <a:bodyPr/>
          <a:lstStyle/>
          <a:p>
            <a:endParaRPr lang="en-US"/>
          </a:p>
        </p:txBody>
      </p:sp>
      <p:sp>
        <p:nvSpPr>
          <p:cNvPr id="4" name="Slide Number Placeholder 3"/>
          <p:cNvSpPr>
            <a:spLocks noGrp="1"/>
          </p:cNvSpPr>
          <p:nvPr>
            <p:ph type="sldNum" sz="quarter" idx="12"/>
          </p:nvPr>
        </p:nvSpPr>
        <p:spPr/>
        <p:txBody>
          <a:bodyPr/>
          <a:lstStyle/>
          <a:p>
            <a:fld id="{664DC100-BA9B-3641-A364-5F6B30C21C42}" type="slidenum">
              <a:rPr lang="en-US" smtClean="0"/>
              <a:t>‹#›</a:t>
            </a:fld>
            <a:endParaRPr lang="en-US"/>
          </a:p>
        </p:txBody>
      </p:sp>
    </p:spTree>
    <p:extLst>
      <p:ext uri="{BB962C8B-B14F-4D97-AF65-F5344CB8AC3E}">
        <p14:creationId xmlns:p14="http://schemas.microsoft.com/office/powerpoint/2010/main" val="3506909896"/>
      </p:ext>
    </p:extLst>
  </p:cSld>
  <p:clrMapOvr>
    <a:masterClrMapping/>
  </p:clrMapOvr>
</p:sldLayout>
</file>

<file path=ppt/slideLayouts/slideLayout8.xml><?xml version="1.0" encoding="utf-8"?>
<p:sldLayout xmlns:a="http://schemas.openxmlformats.org/drawingml/2006/main" xmlns:r="http://schemas.openxmlformats.org/officeDocument/2006/relationships" xmlns:p="http://schemas.openxmlformats.org/presentationml/2006/main" type="objTx" preserve="1">
  <p:cSld name="Content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1510994" y="1491417"/>
            <a:ext cx="2547248" cy="4194618"/>
          </a:xfrm>
        </p:spPr>
        <p:txBody>
          <a:bodyPr anchor="b">
            <a:normAutofit/>
          </a:bodyPr>
          <a:lstStyle>
            <a:lvl1pPr algn="l">
              <a:defRPr sz="2520"/>
            </a:lvl1pPr>
          </a:lstStyle>
          <a:p>
            <a:r>
              <a:rPr lang="en-US"/>
              <a:t>Click to edit Master title style</a:t>
            </a:r>
            <a:endParaRPr lang="en-US" dirty="0"/>
          </a:p>
        </p:txBody>
      </p:sp>
      <p:sp>
        <p:nvSpPr>
          <p:cNvPr id="3" name="Content Placeholder 2"/>
          <p:cNvSpPr>
            <a:spLocks noGrp="1"/>
          </p:cNvSpPr>
          <p:nvPr>
            <p:ph idx="1"/>
          </p:nvPr>
        </p:nvSpPr>
        <p:spPr>
          <a:xfrm>
            <a:off x="4395989" y="1491418"/>
            <a:ext cx="4019587" cy="8696475"/>
          </a:xfrm>
        </p:spPr>
        <p:txBody>
          <a:bodyPr anchor="ctr"/>
          <a:lstStyle/>
          <a:p>
            <a:pPr lvl="0"/>
            <a:r>
              <a:rPr lang="en-US"/>
              <a:t>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
        <p:nvSpPr>
          <p:cNvPr id="4" name="Text Placeholder 3"/>
          <p:cNvSpPr>
            <a:spLocks noGrp="1"/>
          </p:cNvSpPr>
          <p:nvPr>
            <p:ph type="body" sz="half" idx="2"/>
          </p:nvPr>
        </p:nvSpPr>
        <p:spPr>
          <a:xfrm>
            <a:off x="1510995" y="5983586"/>
            <a:ext cx="2548737" cy="4196605"/>
          </a:xfrm>
        </p:spPr>
        <p:txBody>
          <a:bodyPr>
            <a:normAutofit/>
          </a:bodyPr>
          <a:lstStyle>
            <a:lvl1pPr marL="0" indent="0" algn="l">
              <a:buNone/>
              <a:defRPr sz="1680"/>
            </a:lvl1pPr>
            <a:lvl2pPr marL="360045" indent="0">
              <a:buNone/>
              <a:defRPr sz="1103"/>
            </a:lvl2pPr>
            <a:lvl3pPr marL="720090" indent="0">
              <a:buNone/>
              <a:defRPr sz="945"/>
            </a:lvl3pPr>
            <a:lvl4pPr marL="1080135" indent="0">
              <a:buNone/>
              <a:defRPr sz="788"/>
            </a:lvl4pPr>
            <a:lvl5pPr marL="1440180" indent="0">
              <a:buNone/>
              <a:defRPr sz="788"/>
            </a:lvl5pPr>
            <a:lvl6pPr marL="1800225" indent="0">
              <a:buNone/>
              <a:defRPr sz="788"/>
            </a:lvl6pPr>
            <a:lvl7pPr marL="2160270" indent="0">
              <a:buNone/>
              <a:defRPr sz="788"/>
            </a:lvl7pPr>
            <a:lvl8pPr marL="2520315" indent="0">
              <a:buNone/>
              <a:defRPr sz="788"/>
            </a:lvl8pPr>
            <a:lvl9pPr marL="2880360" indent="0">
              <a:buNone/>
              <a:defRPr sz="788"/>
            </a:lvl9pPr>
          </a:lstStyle>
          <a:p>
            <a:pPr lvl="0"/>
            <a:r>
              <a:rPr lang="en-US"/>
              <a:t>Edit Master text styles</a:t>
            </a:r>
          </a:p>
        </p:txBody>
      </p:sp>
      <p:sp>
        <p:nvSpPr>
          <p:cNvPr id="5" name="Date Placeholder 4"/>
          <p:cNvSpPr>
            <a:spLocks noGrp="1"/>
          </p:cNvSpPr>
          <p:nvPr>
            <p:ph type="dt" sz="half" idx="10"/>
          </p:nvPr>
        </p:nvSpPr>
        <p:spPr/>
        <p:txBody>
          <a:bodyPr/>
          <a:lstStyle/>
          <a:p>
            <a:fld id="{C6803511-AEBC-6B4C-94D1-263BC92D9F3E}" type="datetimeFigureOut">
              <a:rPr lang="en-US" smtClean="0"/>
              <a:t>1/31/2022</a:t>
            </a:fld>
            <a:endParaRPr lang="en-US"/>
          </a:p>
        </p:txBody>
      </p:sp>
      <p:sp>
        <p:nvSpPr>
          <p:cNvPr id="6" name="Footer Placeholder 5"/>
          <p:cNvSpPr>
            <a:spLocks noGrp="1"/>
          </p:cNvSpPr>
          <p:nvPr>
            <p:ph type="ftr" sz="quarter" idx="11"/>
          </p:nvPr>
        </p:nvSpPr>
        <p:spPr/>
        <p:txBody>
          <a:bodyPr/>
          <a:lstStyle/>
          <a:p>
            <a:endParaRPr lang="en-US"/>
          </a:p>
        </p:txBody>
      </p:sp>
      <p:sp>
        <p:nvSpPr>
          <p:cNvPr id="7" name="Slide Number Placeholder 6"/>
          <p:cNvSpPr>
            <a:spLocks noGrp="1"/>
          </p:cNvSpPr>
          <p:nvPr>
            <p:ph type="sldNum" sz="quarter" idx="12"/>
          </p:nvPr>
        </p:nvSpPr>
        <p:spPr/>
        <p:txBody>
          <a:bodyPr/>
          <a:lstStyle/>
          <a:p>
            <a:fld id="{664DC100-BA9B-3641-A364-5F6B30C21C42}" type="slidenum">
              <a:rPr lang="en-US" smtClean="0"/>
              <a:t>‹#›</a:t>
            </a:fld>
            <a:endParaRPr lang="en-US"/>
          </a:p>
        </p:txBody>
      </p:sp>
      <p:cxnSp>
        <p:nvCxnSpPr>
          <p:cNvPr id="17" name="Straight Connector 16"/>
          <p:cNvCxnSpPr/>
          <p:nvPr/>
        </p:nvCxnSpPr>
        <p:spPr>
          <a:xfrm>
            <a:off x="1513835" y="5983583"/>
            <a:ext cx="2544440" cy="0"/>
          </a:xfrm>
          <a:prstGeom prst="line">
            <a:avLst/>
          </a:prstGeom>
          <a:ln w="31750"/>
        </p:spPr>
        <p:style>
          <a:lnRef idx="3">
            <a:schemeClr val="accent1"/>
          </a:lnRef>
          <a:fillRef idx="0">
            <a:schemeClr val="accent1"/>
          </a:fillRef>
          <a:effectRef idx="2">
            <a:schemeClr val="accent1"/>
          </a:effectRef>
          <a:fontRef idx="minor">
            <a:schemeClr val="tx1"/>
          </a:fontRef>
        </p:style>
      </p:cxnSp>
    </p:spTree>
    <p:extLst>
      <p:ext uri="{BB962C8B-B14F-4D97-AF65-F5344CB8AC3E}">
        <p14:creationId xmlns:p14="http://schemas.microsoft.com/office/powerpoint/2010/main" val="3163231774"/>
      </p:ext>
    </p:extLst>
  </p:cSld>
  <p:clrMapOvr>
    <a:masterClrMapping/>
  </p:clrMapOvr>
  <p:extLst>
    <p:ext uri="{DCECCB84-F9BA-43D5-87BE-67443E8EF086}">
      <p15:sldGuideLst xmlns:p15="http://schemas.microsoft.com/office/powerpoint/2012/main"/>
    </p:ext>
  </p:extLst>
</p:sldLayout>
</file>

<file path=ppt/slideLayouts/slideLayout9.xml><?xml version="1.0" encoding="utf-8"?>
<p:sldLayout xmlns:a="http://schemas.openxmlformats.org/drawingml/2006/main" xmlns:r="http://schemas.openxmlformats.org/officeDocument/2006/relationships" xmlns:p="http://schemas.openxmlformats.org/presentationml/2006/main" type="picTx" preserve="1">
  <p:cSld name="Picture with Caption">
    <p:spTree>
      <p:nvGrpSpPr>
        <p:cNvPr id="1" name=""/>
        <p:cNvGrpSpPr/>
        <p:nvPr/>
      </p:nvGrpSpPr>
      <p:grpSpPr>
        <a:xfrm>
          <a:off x="0" y="0"/>
          <a:ext cx="0" cy="0"/>
          <a:chOff x="0" y="0"/>
          <a:chExt cx="0" cy="0"/>
        </a:xfrm>
      </p:grpSpPr>
      <p:grpSp>
        <p:nvGrpSpPr>
          <p:cNvPr id="13" name="Group 12"/>
          <p:cNvGrpSpPr/>
          <p:nvPr/>
        </p:nvGrpSpPr>
        <p:grpSpPr>
          <a:xfrm>
            <a:off x="5246327" y="900054"/>
            <a:ext cx="3686956" cy="9611655"/>
            <a:chOff x="6852919" y="583365"/>
            <a:chExt cx="4681849" cy="5181928"/>
          </a:xfrm>
        </p:grpSpPr>
        <p:sp>
          <p:nvSpPr>
            <p:cNvPr id="14" name="Rectangle 13"/>
            <p:cNvSpPr/>
            <p:nvPr/>
          </p:nvSpPr>
          <p:spPr>
            <a:xfrm>
              <a:off x="6852919" y="583365"/>
              <a:ext cx="4681849" cy="5181928"/>
            </a:xfrm>
            <a:prstGeom prst="rect">
              <a:avLst/>
            </a:prstGeom>
            <a:gradFill>
              <a:gsLst>
                <a:gs pos="0">
                  <a:srgbClr val="000001"/>
                </a:gs>
                <a:gs pos="100000">
                  <a:srgbClr val="191919"/>
                </a:gs>
              </a:gsLst>
            </a:gradFill>
            <a:ln w="76200" cmpd="sng">
              <a:noFill/>
              <a:miter lim="800000"/>
            </a:ln>
            <a:effectLst>
              <a:outerShdw blurRad="127000" dist="228600" dir="4740000" sx="98000" sy="98000" algn="tl" rotWithShape="0">
                <a:srgbClr val="000000">
                  <a:alpha val="34000"/>
                </a:srgbClr>
              </a:outerShdw>
            </a:effectLst>
            <a:scene3d>
              <a:camera prst="orthographicFront"/>
              <a:lightRig rig="threePt" dir="t"/>
            </a:scene3d>
            <a:sp3d>
              <a:bevelT w="152400" h="50800" prst="softRound"/>
            </a:sp3d>
          </p:spPr>
          <p:style>
            <a:lnRef idx="1">
              <a:schemeClr val="accent1"/>
            </a:lnRef>
            <a:fillRef idx="3">
              <a:schemeClr val="accent1"/>
            </a:fillRef>
            <a:effectRef idx="2">
              <a:schemeClr val="accent1"/>
            </a:effectRef>
            <a:fontRef idx="minor">
              <a:schemeClr val="lt1"/>
            </a:fontRef>
          </p:style>
        </p:sp>
        <p:sp>
          <p:nvSpPr>
            <p:cNvPr id="15" name="Rectangle 14"/>
            <p:cNvSpPr/>
            <p:nvPr/>
          </p:nvSpPr>
          <p:spPr>
            <a:xfrm>
              <a:off x="7273787" y="915806"/>
              <a:ext cx="3844017" cy="4507918"/>
            </a:xfrm>
            <a:prstGeom prst="rect">
              <a:avLst/>
            </a:prstGeom>
            <a:gradFill>
              <a:gsLst>
                <a:gs pos="0">
                  <a:srgbClr val="DADADA"/>
                </a:gs>
                <a:gs pos="100000">
                  <a:srgbClr val="FFFFFE"/>
                </a:gs>
              </a:gsLst>
              <a:lin ang="16200000" scaled="0"/>
            </a:gradFill>
            <a:ln w="50800" cmpd="sng">
              <a:solidFill>
                <a:srgbClr val="191919"/>
              </a:solidFill>
              <a:miter lim="800000"/>
            </a:ln>
            <a:effectLst>
              <a:innerShdw blurRad="63500" dist="88900" dir="14100000">
                <a:srgbClr val="000000">
                  <a:alpha val="30000"/>
                </a:srgbClr>
              </a:innerShdw>
            </a:effectLst>
            <a:scene3d>
              <a:camera prst="orthographicFront"/>
              <a:lightRig rig="threePt" dir="t"/>
            </a:scene3d>
            <a:sp3d>
              <a:bevelT prst="relaxedInset"/>
            </a:sp3d>
          </p:spPr>
          <p:style>
            <a:lnRef idx="1">
              <a:schemeClr val="accent1"/>
            </a:lnRef>
            <a:fillRef idx="3">
              <a:schemeClr val="accent1"/>
            </a:fillRef>
            <a:effectRef idx="2">
              <a:schemeClr val="accent1"/>
            </a:effectRef>
            <a:fontRef idx="minor">
              <a:schemeClr val="lt1"/>
            </a:fontRef>
          </p:style>
        </p:sp>
      </p:grpSp>
      <p:sp>
        <p:nvSpPr>
          <p:cNvPr id="2" name="Title 1"/>
          <p:cNvSpPr>
            <a:spLocks noGrp="1"/>
          </p:cNvSpPr>
          <p:nvPr>
            <p:ph type="title"/>
          </p:nvPr>
        </p:nvSpPr>
        <p:spPr>
          <a:xfrm>
            <a:off x="1516356" y="2108424"/>
            <a:ext cx="3407182" cy="3417090"/>
          </a:xfrm>
        </p:spPr>
        <p:txBody>
          <a:bodyPr anchor="b">
            <a:normAutofit/>
          </a:bodyPr>
          <a:lstStyle>
            <a:lvl1pPr>
              <a:defRPr sz="3360"/>
            </a:lvl1pPr>
          </a:lstStyle>
          <a:p>
            <a:r>
              <a:rPr lang="en-US"/>
              <a:t>Click to edit Master title style</a:t>
            </a:r>
            <a:endParaRPr lang="en-US" dirty="0"/>
          </a:p>
        </p:txBody>
      </p:sp>
      <p:sp>
        <p:nvSpPr>
          <p:cNvPr id="3" name="Picture Placeholder 2"/>
          <p:cNvSpPr>
            <a:spLocks noGrp="1" noChangeAspect="1"/>
          </p:cNvSpPr>
          <p:nvPr>
            <p:ph type="pic" idx="1"/>
          </p:nvPr>
        </p:nvSpPr>
        <p:spPr>
          <a:xfrm>
            <a:off x="5922134" y="2095414"/>
            <a:ext cx="2346748" cy="7217144"/>
          </a:xfrm>
          <a:solidFill>
            <a:schemeClr val="bg1">
              <a:lumMod val="85000"/>
            </a:schemeClr>
          </a:solidFill>
          <a:ln w="9525" cap="sq">
            <a:noFill/>
            <a:miter lim="800000"/>
          </a:ln>
          <a:effectLst/>
        </p:spPr>
        <p:txBody>
          <a:bodyPr anchor="t"/>
          <a:lstStyle>
            <a:lvl1pPr marL="0" indent="0" algn="ctr">
              <a:buNone/>
              <a:defRPr sz="2520"/>
            </a:lvl1pPr>
            <a:lvl2pPr marL="360045" indent="0">
              <a:buNone/>
              <a:defRPr sz="2205"/>
            </a:lvl2pPr>
            <a:lvl3pPr marL="720090" indent="0">
              <a:buNone/>
              <a:defRPr sz="1890"/>
            </a:lvl3pPr>
            <a:lvl4pPr marL="1080135" indent="0">
              <a:buNone/>
              <a:defRPr sz="1575"/>
            </a:lvl4pPr>
            <a:lvl5pPr marL="1440180" indent="0">
              <a:buNone/>
              <a:defRPr sz="1575"/>
            </a:lvl5pPr>
            <a:lvl6pPr marL="1800225" indent="0">
              <a:buNone/>
              <a:defRPr sz="1575"/>
            </a:lvl6pPr>
            <a:lvl7pPr marL="2160270" indent="0">
              <a:buNone/>
              <a:defRPr sz="1575"/>
            </a:lvl7pPr>
            <a:lvl8pPr marL="2520315" indent="0">
              <a:buNone/>
              <a:defRPr sz="1575"/>
            </a:lvl8pPr>
            <a:lvl9pPr marL="2880360" indent="0">
              <a:buNone/>
              <a:defRPr sz="1575"/>
            </a:lvl9pPr>
          </a:lstStyle>
          <a:p>
            <a:r>
              <a:rPr lang="en-US"/>
              <a:t>Click icon to add picture</a:t>
            </a:r>
            <a:endParaRPr lang="en-US" dirty="0"/>
          </a:p>
        </p:txBody>
      </p:sp>
      <p:sp>
        <p:nvSpPr>
          <p:cNvPr id="4" name="Text Placeholder 3"/>
          <p:cNvSpPr>
            <a:spLocks noGrp="1"/>
          </p:cNvSpPr>
          <p:nvPr>
            <p:ph type="body" sz="half" idx="2"/>
          </p:nvPr>
        </p:nvSpPr>
        <p:spPr>
          <a:xfrm>
            <a:off x="1515667" y="5872519"/>
            <a:ext cx="3402300" cy="3740318"/>
          </a:xfrm>
        </p:spPr>
        <p:txBody>
          <a:bodyPr>
            <a:normAutofit/>
          </a:bodyPr>
          <a:lstStyle>
            <a:lvl1pPr marL="0" indent="0" algn="l">
              <a:buNone/>
              <a:defRPr sz="1890"/>
            </a:lvl1pPr>
            <a:lvl2pPr marL="360045" indent="0">
              <a:buNone/>
              <a:defRPr sz="1103"/>
            </a:lvl2pPr>
            <a:lvl3pPr marL="720090" indent="0">
              <a:buNone/>
              <a:defRPr sz="945"/>
            </a:lvl3pPr>
            <a:lvl4pPr marL="1080135" indent="0">
              <a:buNone/>
              <a:defRPr sz="788"/>
            </a:lvl4pPr>
            <a:lvl5pPr marL="1440180" indent="0">
              <a:buNone/>
              <a:defRPr sz="788"/>
            </a:lvl5pPr>
            <a:lvl6pPr marL="1800225" indent="0">
              <a:buNone/>
              <a:defRPr sz="788"/>
            </a:lvl6pPr>
            <a:lvl7pPr marL="2160270" indent="0">
              <a:buNone/>
              <a:defRPr sz="788"/>
            </a:lvl7pPr>
            <a:lvl8pPr marL="2520315" indent="0">
              <a:buNone/>
              <a:defRPr sz="788"/>
            </a:lvl8pPr>
            <a:lvl9pPr marL="2880360" indent="0">
              <a:buNone/>
              <a:defRPr sz="788"/>
            </a:lvl9pPr>
          </a:lstStyle>
          <a:p>
            <a:pPr lvl="0"/>
            <a:r>
              <a:rPr lang="en-US"/>
              <a:t>Edit Master text styles</a:t>
            </a:r>
          </a:p>
        </p:txBody>
      </p:sp>
      <p:sp>
        <p:nvSpPr>
          <p:cNvPr id="5" name="Date Placeholder 4"/>
          <p:cNvSpPr>
            <a:spLocks noGrp="1"/>
          </p:cNvSpPr>
          <p:nvPr>
            <p:ph type="dt" sz="half" idx="10"/>
          </p:nvPr>
        </p:nvSpPr>
        <p:spPr>
          <a:xfrm>
            <a:off x="1508497" y="10210401"/>
            <a:ext cx="3415041" cy="597563"/>
          </a:xfrm>
        </p:spPr>
        <p:txBody>
          <a:bodyPr/>
          <a:lstStyle>
            <a:lvl1pPr algn="l">
              <a:defRPr/>
            </a:lvl1pPr>
          </a:lstStyle>
          <a:p>
            <a:fld id="{C6803511-AEBC-6B4C-94D1-263BC92D9F3E}" type="datetimeFigureOut">
              <a:rPr lang="en-US" smtClean="0"/>
              <a:t>1/31/2022</a:t>
            </a:fld>
            <a:endParaRPr lang="en-US"/>
          </a:p>
        </p:txBody>
      </p:sp>
      <p:sp>
        <p:nvSpPr>
          <p:cNvPr id="6" name="Footer Placeholder 5"/>
          <p:cNvSpPr>
            <a:spLocks noGrp="1"/>
          </p:cNvSpPr>
          <p:nvPr>
            <p:ph type="ftr" sz="quarter" idx="11"/>
          </p:nvPr>
        </p:nvSpPr>
        <p:spPr>
          <a:xfrm>
            <a:off x="1509407" y="594798"/>
            <a:ext cx="3414131" cy="599071"/>
          </a:xfrm>
        </p:spPr>
        <p:txBody>
          <a:bodyPr/>
          <a:lstStyle/>
          <a:p>
            <a:endParaRPr lang="en-US"/>
          </a:p>
        </p:txBody>
      </p:sp>
      <p:sp>
        <p:nvSpPr>
          <p:cNvPr id="7" name="Slide Number Placeholder 6"/>
          <p:cNvSpPr>
            <a:spLocks noGrp="1"/>
          </p:cNvSpPr>
          <p:nvPr>
            <p:ph type="sldNum" sz="quarter" idx="12"/>
          </p:nvPr>
        </p:nvSpPr>
        <p:spPr/>
        <p:txBody>
          <a:bodyPr/>
          <a:lstStyle/>
          <a:p>
            <a:fld id="{664DC100-BA9B-3641-A364-5F6B30C21C42}" type="slidenum">
              <a:rPr lang="en-US" smtClean="0"/>
              <a:t>‹#›</a:t>
            </a:fld>
            <a:endParaRPr lang="en-US"/>
          </a:p>
        </p:txBody>
      </p:sp>
      <p:cxnSp>
        <p:nvCxnSpPr>
          <p:cNvPr id="31" name="Straight Connector 30"/>
          <p:cNvCxnSpPr/>
          <p:nvPr/>
        </p:nvCxnSpPr>
        <p:spPr>
          <a:xfrm>
            <a:off x="1513345" y="5868063"/>
            <a:ext cx="3404115" cy="0"/>
          </a:xfrm>
          <a:prstGeom prst="line">
            <a:avLst/>
          </a:prstGeom>
          <a:ln w="31750"/>
        </p:spPr>
        <p:style>
          <a:lnRef idx="3">
            <a:schemeClr val="accent1"/>
          </a:lnRef>
          <a:fillRef idx="0">
            <a:schemeClr val="accent1"/>
          </a:fillRef>
          <a:effectRef idx="2">
            <a:schemeClr val="accent1"/>
          </a:effectRef>
          <a:fontRef idx="minor">
            <a:schemeClr val="tx1"/>
          </a:fontRef>
        </p:style>
      </p:cxnSp>
    </p:spTree>
    <p:extLst>
      <p:ext uri="{BB962C8B-B14F-4D97-AF65-F5344CB8AC3E}">
        <p14:creationId xmlns:p14="http://schemas.microsoft.com/office/powerpoint/2010/main" val="1278623484"/>
      </p:ext>
    </p:extLst>
  </p:cSld>
  <p:clrMapOvr>
    <a:masterClrMapping/>
  </p:clrMapOvr>
</p:sldLayout>
</file>

<file path=ppt/slideLayouts/slideLayout10.xml><?xml version="1.0" encoding="utf-8"?>
<p:sldLayout xmlns:a="http://schemas.openxmlformats.org/drawingml/2006/main" xmlns:r="http://schemas.openxmlformats.org/officeDocument/2006/relationships" xmlns:p="http://schemas.openxmlformats.org/presentationml/2006/main" type="vertTx" preserve="1">
  <p:cSld name="Title and Vertical Text">
    <p:spTree>
      <p:nvGrpSpPr>
        <p:cNvPr id="1" name=""/>
        <p:cNvGrpSpPr/>
        <p:nvPr/>
      </p:nvGrpSpPr>
      <p:grpSpPr>
        <a:xfrm>
          <a:off x="0" y="0"/>
          <a:ext cx="0" cy="0"/>
          <a:chOff x="0" y="0"/>
          <a:chExt cx="0" cy="0"/>
        </a:xfrm>
      </p:grpSpPr>
      <p:cxnSp>
        <p:nvCxnSpPr>
          <p:cNvPr id="33" name="Straight Connector 32"/>
          <p:cNvCxnSpPr/>
          <p:nvPr/>
        </p:nvCxnSpPr>
        <p:spPr>
          <a:xfrm>
            <a:off x="1515666" y="3447898"/>
            <a:ext cx="6899910" cy="0"/>
          </a:xfrm>
          <a:prstGeom prst="line">
            <a:avLst/>
          </a:prstGeom>
          <a:ln w="31750"/>
        </p:spPr>
        <p:style>
          <a:lnRef idx="3">
            <a:schemeClr val="accent1"/>
          </a:lnRef>
          <a:fillRef idx="0">
            <a:schemeClr val="accent1"/>
          </a:fillRef>
          <a:effectRef idx="2">
            <a:schemeClr val="accent1"/>
          </a:effectRef>
          <a:fontRef idx="minor">
            <a:schemeClr val="tx1"/>
          </a:fontRef>
        </p:style>
      </p:cxnSp>
      <p:sp>
        <p:nvSpPr>
          <p:cNvPr id="2" name="Title 1"/>
          <p:cNvSpPr>
            <a:spLocks noGrp="1"/>
          </p:cNvSpPr>
          <p:nvPr>
            <p:ph type="title"/>
          </p:nvPr>
        </p:nvSpPr>
        <p:spPr/>
        <p:txBody>
          <a:bodyPr/>
          <a:lstStyle/>
          <a:p>
            <a:r>
              <a:rPr lang="en-US"/>
              <a:t>Click to edit Master title style</a:t>
            </a:r>
            <a:endParaRPr lang="en-US" dirty="0"/>
          </a:p>
        </p:txBody>
      </p:sp>
      <p:sp>
        <p:nvSpPr>
          <p:cNvPr id="3" name="Vertical Text Placeholder 2"/>
          <p:cNvSpPr>
            <a:spLocks noGrp="1"/>
          </p:cNvSpPr>
          <p:nvPr>
            <p:ph type="body" orient="vert" idx="1"/>
          </p:nvPr>
        </p:nvSpPr>
        <p:spPr/>
        <p:txBody>
          <a:bodyPr vert="eaVert"/>
          <a:lstStyle/>
          <a:p>
            <a:pPr lvl="0"/>
            <a:r>
              <a:rPr lang="en-US"/>
              <a:t>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
        <p:nvSpPr>
          <p:cNvPr id="4" name="Date Placeholder 3"/>
          <p:cNvSpPr>
            <a:spLocks noGrp="1"/>
          </p:cNvSpPr>
          <p:nvPr>
            <p:ph type="dt" sz="half" idx="10"/>
          </p:nvPr>
        </p:nvSpPr>
        <p:spPr/>
        <p:txBody>
          <a:bodyPr/>
          <a:lstStyle/>
          <a:p>
            <a:fld id="{C6803511-AEBC-6B4C-94D1-263BC92D9F3E}" type="datetimeFigureOut">
              <a:rPr lang="en-US" smtClean="0"/>
              <a:t>1/31/2022</a:t>
            </a:fld>
            <a:endParaRPr lang="en-US"/>
          </a:p>
        </p:txBody>
      </p:sp>
      <p:sp>
        <p:nvSpPr>
          <p:cNvPr id="5" name="Footer Placeholder 4"/>
          <p:cNvSpPr>
            <a:spLocks noGrp="1"/>
          </p:cNvSpPr>
          <p:nvPr>
            <p:ph type="ftr" sz="quarter" idx="11"/>
          </p:nvPr>
        </p:nvSpPr>
        <p:spPr/>
        <p:txBody>
          <a:bodyPr/>
          <a:lstStyle/>
          <a:p>
            <a:endParaRPr lang="en-US"/>
          </a:p>
        </p:txBody>
      </p:sp>
      <p:sp>
        <p:nvSpPr>
          <p:cNvPr id="6" name="Slide Number Placeholder 5"/>
          <p:cNvSpPr>
            <a:spLocks noGrp="1"/>
          </p:cNvSpPr>
          <p:nvPr>
            <p:ph type="sldNum" sz="quarter" idx="12"/>
          </p:nvPr>
        </p:nvSpPr>
        <p:spPr/>
        <p:txBody>
          <a:bodyPr/>
          <a:lstStyle/>
          <a:p>
            <a:fld id="{664DC100-BA9B-3641-A364-5F6B30C21C42}" type="slidenum">
              <a:rPr lang="en-US" smtClean="0"/>
              <a:t>‹#›</a:t>
            </a:fld>
            <a:endParaRPr lang="en-US"/>
          </a:p>
        </p:txBody>
      </p:sp>
    </p:spTree>
    <p:extLst>
      <p:ext uri="{BB962C8B-B14F-4D97-AF65-F5344CB8AC3E}">
        <p14:creationId xmlns:p14="http://schemas.microsoft.com/office/powerpoint/2010/main" val="3339053134"/>
      </p:ext>
    </p:extLst>
  </p:cSld>
  <p:clrMapOvr>
    <a:masterClrMapping/>
  </p:clrMapOvr>
</p:sldLayout>
</file>

<file path=ppt/slideLayouts/slideLayout11.xml><?xml version="1.0" encoding="utf-8"?>
<p:sldLayout xmlns:a="http://schemas.openxmlformats.org/drawingml/2006/main" xmlns:r="http://schemas.openxmlformats.org/officeDocument/2006/relationships" xmlns:p="http://schemas.openxmlformats.org/presentationml/2006/main" type="vertTitleAndTx" preserve="1">
  <p:cSld name="Vertical Title and Text">
    <p:spTree>
      <p:nvGrpSpPr>
        <p:cNvPr id="1" name=""/>
        <p:cNvGrpSpPr/>
        <p:nvPr/>
      </p:nvGrpSpPr>
      <p:grpSpPr>
        <a:xfrm>
          <a:off x="0" y="0"/>
          <a:ext cx="0" cy="0"/>
          <a:chOff x="0" y="0"/>
          <a:chExt cx="0" cy="0"/>
        </a:xfrm>
      </p:grpSpPr>
      <p:sp>
        <p:nvSpPr>
          <p:cNvPr id="2" name="Vertical Title 1"/>
          <p:cNvSpPr>
            <a:spLocks noGrp="1"/>
          </p:cNvSpPr>
          <p:nvPr>
            <p:ph type="title" orient="vert"/>
          </p:nvPr>
        </p:nvSpPr>
        <p:spPr>
          <a:xfrm>
            <a:off x="7263930" y="1491419"/>
            <a:ext cx="1158178" cy="8698459"/>
          </a:xfrm>
        </p:spPr>
        <p:txBody>
          <a:bodyPr vert="eaVert"/>
          <a:lstStyle>
            <a:lvl1pPr algn="l">
              <a:defRPr/>
            </a:lvl1pPr>
          </a:lstStyle>
          <a:p>
            <a:r>
              <a:rPr lang="en-US"/>
              <a:t>Click to edit Master title style</a:t>
            </a:r>
            <a:endParaRPr lang="en-US" dirty="0"/>
          </a:p>
        </p:txBody>
      </p:sp>
      <p:sp>
        <p:nvSpPr>
          <p:cNvPr id="3" name="Vertical Text Placeholder 2"/>
          <p:cNvSpPr>
            <a:spLocks noGrp="1"/>
          </p:cNvSpPr>
          <p:nvPr>
            <p:ph type="body" orient="vert" idx="1"/>
          </p:nvPr>
        </p:nvSpPr>
        <p:spPr>
          <a:xfrm>
            <a:off x="1515666" y="1491419"/>
            <a:ext cx="5566150" cy="8698459"/>
          </a:xfrm>
        </p:spPr>
        <p:txBody>
          <a:bodyPr vert="eaVert"/>
          <a:lstStyle/>
          <a:p>
            <a:pPr lvl="0"/>
            <a:r>
              <a:rPr lang="en-US"/>
              <a:t>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
        <p:nvSpPr>
          <p:cNvPr id="4" name="Date Placeholder 3"/>
          <p:cNvSpPr>
            <a:spLocks noGrp="1"/>
          </p:cNvSpPr>
          <p:nvPr>
            <p:ph type="dt" sz="half" idx="10"/>
          </p:nvPr>
        </p:nvSpPr>
        <p:spPr/>
        <p:txBody>
          <a:bodyPr/>
          <a:lstStyle/>
          <a:p>
            <a:fld id="{C6803511-AEBC-6B4C-94D1-263BC92D9F3E}" type="datetimeFigureOut">
              <a:rPr lang="en-US" smtClean="0"/>
              <a:t>1/31/2022</a:t>
            </a:fld>
            <a:endParaRPr lang="en-US"/>
          </a:p>
        </p:txBody>
      </p:sp>
      <p:sp>
        <p:nvSpPr>
          <p:cNvPr id="5" name="Footer Placeholder 4"/>
          <p:cNvSpPr>
            <a:spLocks noGrp="1"/>
          </p:cNvSpPr>
          <p:nvPr>
            <p:ph type="ftr" sz="quarter" idx="11"/>
          </p:nvPr>
        </p:nvSpPr>
        <p:spPr/>
        <p:txBody>
          <a:bodyPr/>
          <a:lstStyle/>
          <a:p>
            <a:endParaRPr lang="en-US"/>
          </a:p>
        </p:txBody>
      </p:sp>
      <p:sp>
        <p:nvSpPr>
          <p:cNvPr id="6" name="Slide Number Placeholder 5"/>
          <p:cNvSpPr>
            <a:spLocks noGrp="1"/>
          </p:cNvSpPr>
          <p:nvPr>
            <p:ph type="sldNum" sz="quarter" idx="12"/>
          </p:nvPr>
        </p:nvSpPr>
        <p:spPr/>
        <p:txBody>
          <a:bodyPr/>
          <a:lstStyle/>
          <a:p>
            <a:fld id="{664DC100-BA9B-3641-A364-5F6B30C21C42}" type="slidenum">
              <a:rPr lang="en-US" smtClean="0"/>
              <a:t>‹#›</a:t>
            </a:fld>
            <a:endParaRPr lang="en-US"/>
          </a:p>
        </p:txBody>
      </p:sp>
      <p:cxnSp>
        <p:nvCxnSpPr>
          <p:cNvPr id="15" name="Straight Connector 14"/>
          <p:cNvCxnSpPr/>
          <p:nvPr/>
        </p:nvCxnSpPr>
        <p:spPr>
          <a:xfrm>
            <a:off x="7263929" y="1491419"/>
            <a:ext cx="0" cy="8698459"/>
          </a:xfrm>
          <a:prstGeom prst="line">
            <a:avLst/>
          </a:prstGeom>
          <a:ln w="31750"/>
        </p:spPr>
        <p:style>
          <a:lnRef idx="3">
            <a:schemeClr val="accent1"/>
          </a:lnRef>
          <a:fillRef idx="0">
            <a:schemeClr val="accent1"/>
          </a:fillRef>
          <a:effectRef idx="2">
            <a:schemeClr val="accent1"/>
          </a:effectRef>
          <a:fontRef idx="minor">
            <a:schemeClr val="tx1"/>
          </a:fontRef>
        </p:style>
      </p:cxnSp>
    </p:spTree>
    <p:extLst>
      <p:ext uri="{BB962C8B-B14F-4D97-AF65-F5344CB8AC3E}">
        <p14:creationId xmlns:p14="http://schemas.microsoft.com/office/powerpoint/2010/main" val="1085140160"/>
      </p:ext>
    </p:extLst>
  </p:cSld>
  <p:clrMapOvr>
    <a:masterClrMapping/>
  </p:clrMapOvr>
</p:sldLayout>
</file>

<file path=ppt/slideMasters/_rels/slideMaster1.xml.rels><?xml version="1.0" encoding="UTF-8" standalone="yes"?>
<Relationships xmlns="http://schemas.openxmlformats.org/package/2006/relationships"><Relationship Id="rId8" Type="http://schemas.openxmlformats.org/officeDocument/2006/relationships/slideLayout" Target="../slideLayouts/slideLayout8.xml"/><Relationship Id="rId13" Type="http://schemas.openxmlformats.org/officeDocument/2006/relationships/image" Target="../media/image1.jpg"/><Relationship Id="rId3" Type="http://schemas.openxmlformats.org/officeDocument/2006/relationships/slideLayout" Target="../slideLayouts/slideLayout3.xml"/><Relationship Id="rId7" Type="http://schemas.openxmlformats.org/officeDocument/2006/relationships/slideLayout" Target="../slideLayouts/slideLayout7.xml"/><Relationship Id="rId12" Type="http://schemas.openxmlformats.org/officeDocument/2006/relationships/theme" Target="../theme/theme1.xml"/><Relationship Id="rId2" Type="http://schemas.openxmlformats.org/officeDocument/2006/relationships/slideLayout" Target="../slideLayouts/slideLayout2.xml"/><Relationship Id="rId1" Type="http://schemas.openxmlformats.org/officeDocument/2006/relationships/slideLayout" Target="../slideLayouts/slideLayout1.xml"/><Relationship Id="rId6" Type="http://schemas.openxmlformats.org/officeDocument/2006/relationships/slideLayout" Target="../slideLayouts/slideLayout6.xml"/><Relationship Id="rId11" Type="http://schemas.openxmlformats.org/officeDocument/2006/relationships/slideLayout" Target="../slideLayouts/slideLayout11.xml"/><Relationship Id="rId5" Type="http://schemas.openxmlformats.org/officeDocument/2006/relationships/slideLayout" Target="../slideLayouts/slideLayout5.xml"/><Relationship Id="rId10" Type="http://schemas.openxmlformats.org/officeDocument/2006/relationships/slideLayout" Target="../slideLayouts/slideLayout10.xml"/><Relationship Id="rId4" Type="http://schemas.openxmlformats.org/officeDocument/2006/relationships/slideLayout" Target="../slideLayouts/slideLayout4.xml"/><Relationship Id="rId9" Type="http://schemas.openxmlformats.org/officeDocument/2006/relationships/slideLayout" Target="../slideLayouts/slideLayout9.xml"/></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Ref idx="1003">
        <a:schemeClr val="bg2"/>
      </p:bgRef>
    </p:bg>
    <p:spTree>
      <p:nvGrpSpPr>
        <p:cNvPr id="1" name=""/>
        <p:cNvGrpSpPr/>
        <p:nvPr/>
      </p:nvGrpSpPr>
      <p:grpSpPr>
        <a:xfrm>
          <a:off x="0" y="0"/>
          <a:ext cx="0" cy="0"/>
          <a:chOff x="0" y="0"/>
          <a:chExt cx="0" cy="0"/>
        </a:xfrm>
      </p:grpSpPr>
      <p:sp>
        <p:nvSpPr>
          <p:cNvPr id="10" name="Rectangle 9"/>
          <p:cNvSpPr/>
          <p:nvPr/>
        </p:nvSpPr>
        <p:spPr>
          <a:xfrm>
            <a:off x="0" y="3762703"/>
            <a:ext cx="9601200" cy="7615104"/>
          </a:xfrm>
          <a:prstGeom prst="rect">
            <a:avLst/>
          </a:prstGeom>
          <a:gradFill flip="none" rotWithShape="1">
            <a:gsLst>
              <a:gs pos="0">
                <a:schemeClr val="bg2">
                  <a:alpha val="0"/>
                </a:schemeClr>
              </a:gs>
              <a:gs pos="100000">
                <a:schemeClr val="bg2"/>
              </a:gs>
            </a:gsLst>
            <a:lin ang="5400000" scaled="0"/>
            <a:tileRect/>
          </a:gradFill>
          <a:ln>
            <a:noFill/>
          </a:ln>
        </p:spPr>
        <p:style>
          <a:lnRef idx="2">
            <a:schemeClr val="accent1">
              <a:shade val="50000"/>
            </a:schemeClr>
          </a:lnRef>
          <a:fillRef idx="1">
            <a:schemeClr val="accent1"/>
          </a:fillRef>
          <a:effectRef idx="0">
            <a:schemeClr val="accent1"/>
          </a:effectRef>
          <a:fontRef idx="minor">
            <a:schemeClr val="lt1"/>
          </a:fontRef>
        </p:style>
      </p:sp>
      <p:pic>
        <p:nvPicPr>
          <p:cNvPr id="12" name="Picture 11"/>
          <p:cNvPicPr>
            <a:picLocks noChangeAspect="1"/>
          </p:cNvPicPr>
          <p:nvPr/>
        </p:nvPicPr>
        <p:blipFill rotWithShape="1">
          <a:blip r:embed="rId13">
            <a:extLst>
              <a:ext uri="{28A0092B-C50C-407E-A947-70E740481C1C}">
                <a14:useLocalDpi xmlns:a14="http://schemas.microsoft.com/office/drawing/2010/main" val="0"/>
              </a:ext>
            </a:extLst>
          </a:blip>
          <a:srcRect l="12500" t="1538" r="12500" b="-1538"/>
          <a:stretch/>
        </p:blipFill>
        <p:spPr>
          <a:xfrm>
            <a:off x="-1" y="11377807"/>
            <a:ext cx="9601201" cy="1446157"/>
          </a:xfrm>
          <a:prstGeom prst="rect">
            <a:avLst/>
          </a:prstGeom>
        </p:spPr>
      </p:pic>
      <p:cxnSp>
        <p:nvCxnSpPr>
          <p:cNvPr id="13" name="Straight Connector 12"/>
          <p:cNvCxnSpPr/>
          <p:nvPr/>
        </p:nvCxnSpPr>
        <p:spPr>
          <a:xfrm>
            <a:off x="0" y="11388770"/>
            <a:ext cx="9601200" cy="0"/>
          </a:xfrm>
          <a:prstGeom prst="line">
            <a:avLst/>
          </a:prstGeom>
          <a:ln w="12700">
            <a:solidFill>
              <a:srgbClr val="000001">
                <a:alpha val="20000"/>
              </a:srgbClr>
            </a:solidFill>
          </a:ln>
        </p:spPr>
        <p:style>
          <a:lnRef idx="1">
            <a:schemeClr val="accent1"/>
          </a:lnRef>
          <a:fillRef idx="0">
            <a:schemeClr val="accent1"/>
          </a:fillRef>
          <a:effectRef idx="0">
            <a:schemeClr val="accent1"/>
          </a:effectRef>
          <a:fontRef idx="minor">
            <a:schemeClr val="tx1"/>
          </a:fontRef>
        </p:style>
      </p:cxnSp>
      <p:sp>
        <p:nvSpPr>
          <p:cNvPr id="2" name="Title Placeholder 1"/>
          <p:cNvSpPr>
            <a:spLocks noGrp="1"/>
          </p:cNvSpPr>
          <p:nvPr>
            <p:ph type="title"/>
          </p:nvPr>
        </p:nvSpPr>
        <p:spPr>
          <a:xfrm>
            <a:off x="1515666" y="1501772"/>
            <a:ext cx="6899910" cy="1958572"/>
          </a:xfrm>
          <a:prstGeom prst="rect">
            <a:avLst/>
          </a:prstGeom>
        </p:spPr>
        <p:txBody>
          <a:bodyPr vert="horz" lIns="91440" tIns="45720" rIns="91440" bIns="45720" rtlCol="0" anchor="t">
            <a:normAutofit/>
          </a:bodyPr>
          <a:lstStyle/>
          <a:p>
            <a:r>
              <a:rPr lang="en-US"/>
              <a:t>Click to edit Master title style</a:t>
            </a:r>
            <a:endParaRPr lang="en-US" dirty="0"/>
          </a:p>
        </p:txBody>
      </p:sp>
      <p:sp>
        <p:nvSpPr>
          <p:cNvPr id="3" name="Text Placeholder 2"/>
          <p:cNvSpPr>
            <a:spLocks noGrp="1"/>
          </p:cNvSpPr>
          <p:nvPr>
            <p:ph type="body" idx="1"/>
          </p:nvPr>
        </p:nvSpPr>
        <p:spPr>
          <a:xfrm>
            <a:off x="1515666" y="3762703"/>
            <a:ext cx="6899910" cy="6441144"/>
          </a:xfrm>
          <a:prstGeom prst="rect">
            <a:avLst/>
          </a:prstGeom>
        </p:spPr>
        <p:txBody>
          <a:bodyPr vert="horz" lIns="91440" tIns="45720" rIns="91440" bIns="45720" rtlCol="0">
            <a:normAutofit/>
          </a:bodyPr>
          <a:lstStyle/>
          <a:p>
            <a:pPr lvl="0"/>
            <a:r>
              <a:rPr lang="en-US" dirty="0"/>
              <a:t>Edit Master text styles</a:t>
            </a:r>
          </a:p>
          <a:p>
            <a:pPr lvl="1"/>
            <a:r>
              <a:rPr lang="en-US" dirty="0"/>
              <a:t>Second level</a:t>
            </a:r>
          </a:p>
          <a:p>
            <a:pPr lvl="2"/>
            <a:r>
              <a:rPr lang="en-US" dirty="0"/>
              <a:t>Third level</a:t>
            </a:r>
          </a:p>
          <a:p>
            <a:pPr lvl="3"/>
            <a:r>
              <a:rPr lang="en-US" dirty="0"/>
              <a:t>Fourth level</a:t>
            </a:r>
          </a:p>
          <a:p>
            <a:pPr lvl="4"/>
            <a:r>
              <a:rPr lang="en-US" dirty="0"/>
              <a:t>Fifth level</a:t>
            </a:r>
          </a:p>
        </p:txBody>
      </p:sp>
      <p:sp>
        <p:nvSpPr>
          <p:cNvPr id="4" name="Date Placeholder 3"/>
          <p:cNvSpPr>
            <a:spLocks noGrp="1"/>
          </p:cNvSpPr>
          <p:nvPr>
            <p:ph type="dt" sz="half" idx="2"/>
          </p:nvPr>
        </p:nvSpPr>
        <p:spPr>
          <a:xfrm>
            <a:off x="5928869" y="616692"/>
            <a:ext cx="2486707" cy="577175"/>
          </a:xfrm>
          <a:prstGeom prst="rect">
            <a:avLst/>
          </a:prstGeom>
        </p:spPr>
        <p:txBody>
          <a:bodyPr vert="horz" lIns="91440" tIns="45720" rIns="91440" bIns="45720" rtlCol="0" anchor="ctr"/>
          <a:lstStyle>
            <a:lvl1pPr algn="r">
              <a:defRPr sz="1050">
                <a:solidFill>
                  <a:schemeClr val="tx1">
                    <a:tint val="75000"/>
                  </a:schemeClr>
                </a:solidFill>
              </a:defRPr>
            </a:lvl1pPr>
          </a:lstStyle>
          <a:p>
            <a:fld id="{C6803511-AEBC-6B4C-94D1-263BC92D9F3E}" type="datetimeFigureOut">
              <a:rPr lang="en-US" smtClean="0"/>
              <a:t>1/31/2022</a:t>
            </a:fld>
            <a:endParaRPr lang="en-US"/>
          </a:p>
        </p:txBody>
      </p:sp>
      <p:sp>
        <p:nvSpPr>
          <p:cNvPr id="5" name="Footer Placeholder 4"/>
          <p:cNvSpPr>
            <a:spLocks noGrp="1"/>
          </p:cNvSpPr>
          <p:nvPr>
            <p:ph type="ftr" sz="quarter" idx="3"/>
          </p:nvPr>
        </p:nvSpPr>
        <p:spPr>
          <a:xfrm>
            <a:off x="1515666" y="614709"/>
            <a:ext cx="4235704" cy="577175"/>
          </a:xfrm>
          <a:prstGeom prst="rect">
            <a:avLst/>
          </a:prstGeom>
        </p:spPr>
        <p:txBody>
          <a:bodyPr vert="horz" lIns="91440" tIns="45720" rIns="91440" bIns="45720" rtlCol="0" anchor="ctr"/>
          <a:lstStyle>
            <a:lvl1pPr algn="l">
              <a:defRPr sz="1050">
                <a:solidFill>
                  <a:schemeClr val="tx1">
                    <a:tint val="75000"/>
                  </a:schemeClr>
                </a:solidFill>
              </a:defRPr>
            </a:lvl1pPr>
          </a:lstStyle>
          <a:p>
            <a:endParaRPr lang="en-US"/>
          </a:p>
        </p:txBody>
      </p:sp>
      <p:sp>
        <p:nvSpPr>
          <p:cNvPr id="6" name="Slide Number Placeholder 5"/>
          <p:cNvSpPr>
            <a:spLocks noGrp="1"/>
          </p:cNvSpPr>
          <p:nvPr>
            <p:ph type="sldNum" sz="quarter" idx="4"/>
          </p:nvPr>
        </p:nvSpPr>
        <p:spPr>
          <a:xfrm>
            <a:off x="512111" y="1491416"/>
            <a:ext cx="835533" cy="940012"/>
          </a:xfrm>
          <a:prstGeom prst="rect">
            <a:avLst/>
          </a:prstGeom>
        </p:spPr>
        <p:txBody>
          <a:bodyPr vert="horz" lIns="91440" tIns="45720" rIns="91440" bIns="45720" rtlCol="0" anchor="t"/>
          <a:lstStyle>
            <a:lvl1pPr algn="r">
              <a:defRPr sz="2940">
                <a:solidFill>
                  <a:schemeClr val="accent1"/>
                </a:solidFill>
              </a:defRPr>
            </a:lvl1pPr>
          </a:lstStyle>
          <a:p>
            <a:fld id="{664DC100-BA9B-3641-A364-5F6B30C21C42}" type="slidenum">
              <a:rPr lang="en-US" smtClean="0"/>
              <a:t>‹#›</a:t>
            </a:fld>
            <a:endParaRPr lang="en-US"/>
          </a:p>
        </p:txBody>
      </p:sp>
    </p:spTree>
    <p:extLst>
      <p:ext uri="{BB962C8B-B14F-4D97-AF65-F5344CB8AC3E}">
        <p14:creationId xmlns:p14="http://schemas.microsoft.com/office/powerpoint/2010/main" val="36639442"/>
      </p:ext>
    </p:extLst>
  </p:cSld>
  <p:clrMap bg1="lt1" tx1="dk1" bg2="lt2" tx2="dk2" accent1="accent1" accent2="accent2" accent3="accent3" accent4="accent4" accent5="accent5" accent6="accent6" hlink="hlink" folHlink="folHlink"/>
  <p:sldLayoutIdLst>
    <p:sldLayoutId id="2147484449" r:id="rId1"/>
    <p:sldLayoutId id="2147484450" r:id="rId2"/>
    <p:sldLayoutId id="2147484451" r:id="rId3"/>
    <p:sldLayoutId id="2147484452" r:id="rId4"/>
    <p:sldLayoutId id="2147484453" r:id="rId5"/>
    <p:sldLayoutId id="2147484454" r:id="rId6"/>
    <p:sldLayoutId id="2147484455" r:id="rId7"/>
    <p:sldLayoutId id="2147484456" r:id="rId8"/>
    <p:sldLayoutId id="2147484457" r:id="rId9"/>
    <p:sldLayoutId id="2147484458" r:id="rId10"/>
    <p:sldLayoutId id="2147484459" r:id="rId11"/>
  </p:sldLayoutIdLst>
  <p:txStyles>
    <p:titleStyle>
      <a:lvl1pPr algn="l" defTabSz="720090" rtl="0" eaLnBrk="1" latinLnBrk="0" hangingPunct="1">
        <a:lnSpc>
          <a:spcPct val="90000"/>
        </a:lnSpc>
        <a:spcBef>
          <a:spcPct val="0"/>
        </a:spcBef>
        <a:buNone/>
        <a:defRPr sz="3360" b="0" i="0" kern="1200" cap="all">
          <a:solidFill>
            <a:schemeClr val="tx1"/>
          </a:solidFill>
          <a:effectLst/>
          <a:latin typeface="+mj-lt"/>
          <a:ea typeface="+mj-ea"/>
          <a:cs typeface="+mj-cs"/>
        </a:defRPr>
      </a:lvl1pPr>
    </p:titleStyle>
    <p:bodyStyle>
      <a:lvl1pPr marL="240030" indent="-240030" algn="l" defTabSz="720090" rtl="0" eaLnBrk="1" latinLnBrk="0" hangingPunct="1">
        <a:lnSpc>
          <a:spcPct val="120000"/>
        </a:lnSpc>
        <a:spcBef>
          <a:spcPts val="1050"/>
        </a:spcBef>
        <a:buClr>
          <a:schemeClr val="accent1"/>
        </a:buClr>
        <a:buSzPct val="100000"/>
        <a:buFont typeface="Arial" panose="020B0604020202020204" pitchFamily="34" charset="0"/>
        <a:buChar char="•"/>
        <a:defRPr sz="2100" kern="1200" cap="none">
          <a:solidFill>
            <a:schemeClr val="tx1"/>
          </a:solidFill>
          <a:effectLst/>
          <a:latin typeface="+mn-lt"/>
          <a:ea typeface="+mn-ea"/>
          <a:cs typeface="+mn-cs"/>
        </a:defRPr>
      </a:lvl1pPr>
      <a:lvl2pPr marL="720090" indent="-240030" algn="l" defTabSz="720090" rtl="0" eaLnBrk="1" latinLnBrk="0" hangingPunct="1">
        <a:lnSpc>
          <a:spcPct val="120000"/>
        </a:lnSpc>
        <a:spcBef>
          <a:spcPts val="525"/>
        </a:spcBef>
        <a:buClr>
          <a:schemeClr val="accent1"/>
        </a:buClr>
        <a:buSzPct val="100000"/>
        <a:buFont typeface="Arial" panose="020B0604020202020204" pitchFamily="34" charset="0"/>
        <a:buChar char="•"/>
        <a:defRPr sz="1680" kern="1200" cap="none" baseline="0">
          <a:solidFill>
            <a:schemeClr val="tx1"/>
          </a:solidFill>
          <a:effectLst/>
          <a:latin typeface="+mn-lt"/>
          <a:ea typeface="+mn-ea"/>
          <a:cs typeface="+mn-cs"/>
        </a:defRPr>
      </a:lvl2pPr>
      <a:lvl3pPr marL="1200150" indent="-240030" algn="l" defTabSz="720090" rtl="0" eaLnBrk="1" latinLnBrk="0" hangingPunct="1">
        <a:lnSpc>
          <a:spcPct val="120000"/>
        </a:lnSpc>
        <a:spcBef>
          <a:spcPts val="525"/>
        </a:spcBef>
        <a:buClr>
          <a:schemeClr val="accent1"/>
        </a:buClr>
        <a:buSzPct val="100000"/>
        <a:buFont typeface="Arial" panose="020B0604020202020204" pitchFamily="34" charset="0"/>
        <a:buChar char="•"/>
        <a:defRPr sz="1680" kern="1200" cap="none">
          <a:solidFill>
            <a:schemeClr val="tx1"/>
          </a:solidFill>
          <a:effectLst/>
          <a:latin typeface="+mn-lt"/>
          <a:ea typeface="+mn-ea"/>
          <a:cs typeface="+mn-cs"/>
        </a:defRPr>
      </a:lvl3pPr>
      <a:lvl4pPr marL="1680210" indent="-240030" algn="l" defTabSz="720090" rtl="0" eaLnBrk="1" latinLnBrk="0" hangingPunct="1">
        <a:lnSpc>
          <a:spcPct val="120000"/>
        </a:lnSpc>
        <a:spcBef>
          <a:spcPts val="525"/>
        </a:spcBef>
        <a:buClr>
          <a:schemeClr val="accent1"/>
        </a:buClr>
        <a:buSzPct val="100000"/>
        <a:buFont typeface="Arial" panose="020B0604020202020204" pitchFamily="34" charset="0"/>
        <a:buChar char="•"/>
        <a:defRPr sz="1470" kern="1200" cap="none" baseline="0">
          <a:solidFill>
            <a:schemeClr val="tx1"/>
          </a:solidFill>
          <a:effectLst/>
          <a:latin typeface="+mn-lt"/>
          <a:ea typeface="+mn-ea"/>
          <a:cs typeface="+mn-cs"/>
        </a:defRPr>
      </a:lvl4pPr>
      <a:lvl5pPr marL="2160270" indent="-240030" algn="l" defTabSz="720090" rtl="0" eaLnBrk="1" latinLnBrk="0" hangingPunct="1">
        <a:lnSpc>
          <a:spcPct val="120000"/>
        </a:lnSpc>
        <a:spcBef>
          <a:spcPts val="525"/>
        </a:spcBef>
        <a:buClr>
          <a:schemeClr val="accent1"/>
        </a:buClr>
        <a:buSzPct val="100000"/>
        <a:buFont typeface="Arial" panose="020B0604020202020204" pitchFamily="34" charset="0"/>
        <a:buChar char="•"/>
        <a:defRPr sz="1260" kern="1200" cap="none">
          <a:solidFill>
            <a:schemeClr val="tx1"/>
          </a:solidFill>
          <a:effectLst/>
          <a:latin typeface="+mn-lt"/>
          <a:ea typeface="+mn-ea"/>
          <a:cs typeface="+mn-cs"/>
        </a:defRPr>
      </a:lvl5pPr>
      <a:lvl6pPr marL="2640330" indent="-240030" algn="l" defTabSz="960120" rtl="0" eaLnBrk="1" latinLnBrk="0" hangingPunct="1">
        <a:lnSpc>
          <a:spcPct val="120000"/>
        </a:lnSpc>
        <a:spcBef>
          <a:spcPts val="525"/>
        </a:spcBef>
        <a:buClr>
          <a:schemeClr val="accent1"/>
        </a:buClr>
        <a:buSzPct val="100000"/>
        <a:buFont typeface="Arial" panose="020B0604020202020204" pitchFamily="34" charset="0"/>
        <a:buChar char="•"/>
        <a:defRPr sz="1260" kern="1200">
          <a:solidFill>
            <a:schemeClr val="tx1"/>
          </a:solidFill>
          <a:effectLst/>
          <a:latin typeface="+mn-lt"/>
          <a:ea typeface="+mn-ea"/>
          <a:cs typeface="+mn-cs"/>
        </a:defRPr>
      </a:lvl6pPr>
      <a:lvl7pPr marL="3120390" indent="-240030" algn="l" defTabSz="960120" rtl="0" eaLnBrk="1" latinLnBrk="0" hangingPunct="1">
        <a:lnSpc>
          <a:spcPct val="120000"/>
        </a:lnSpc>
        <a:spcBef>
          <a:spcPts val="525"/>
        </a:spcBef>
        <a:buClr>
          <a:schemeClr val="accent1"/>
        </a:buClr>
        <a:buSzPct val="100000"/>
        <a:buFont typeface="Arial" panose="020B0604020202020204" pitchFamily="34" charset="0"/>
        <a:buChar char="•"/>
        <a:defRPr sz="1260" kern="1200">
          <a:solidFill>
            <a:schemeClr val="tx1"/>
          </a:solidFill>
          <a:effectLst/>
          <a:latin typeface="+mn-lt"/>
          <a:ea typeface="+mn-ea"/>
          <a:cs typeface="+mn-cs"/>
        </a:defRPr>
      </a:lvl7pPr>
      <a:lvl8pPr marL="3600450" indent="-240030" algn="l" defTabSz="960120" rtl="0" eaLnBrk="1" latinLnBrk="0" hangingPunct="1">
        <a:lnSpc>
          <a:spcPct val="120000"/>
        </a:lnSpc>
        <a:spcBef>
          <a:spcPts val="525"/>
        </a:spcBef>
        <a:buClr>
          <a:schemeClr val="accent1"/>
        </a:buClr>
        <a:buSzPct val="100000"/>
        <a:buFont typeface="Arial" panose="020B0604020202020204" pitchFamily="34" charset="0"/>
        <a:buChar char="•"/>
        <a:defRPr sz="1260" kern="1200" baseline="0">
          <a:solidFill>
            <a:schemeClr val="tx1"/>
          </a:solidFill>
          <a:effectLst/>
          <a:latin typeface="+mn-lt"/>
          <a:ea typeface="+mn-ea"/>
          <a:cs typeface="+mn-cs"/>
        </a:defRPr>
      </a:lvl8pPr>
      <a:lvl9pPr marL="4080510" indent="-240030" algn="l" defTabSz="960120" rtl="0" eaLnBrk="1" latinLnBrk="0" hangingPunct="1">
        <a:lnSpc>
          <a:spcPct val="120000"/>
        </a:lnSpc>
        <a:spcBef>
          <a:spcPts val="525"/>
        </a:spcBef>
        <a:buClr>
          <a:schemeClr val="accent1"/>
        </a:buClr>
        <a:buSzPct val="100000"/>
        <a:buFont typeface="Arial" panose="020B0604020202020204" pitchFamily="34" charset="0"/>
        <a:buChar char="•"/>
        <a:defRPr sz="1260" kern="1200" baseline="0">
          <a:solidFill>
            <a:schemeClr val="tx1"/>
          </a:solidFill>
          <a:effectLst/>
          <a:latin typeface="+mn-lt"/>
          <a:ea typeface="+mn-ea"/>
          <a:cs typeface="+mn-cs"/>
        </a:defRPr>
      </a:lvl9pPr>
    </p:bodyStyle>
    <p:otherStyle>
      <a:defPPr>
        <a:defRPr lang="en-US"/>
      </a:defPPr>
      <a:lvl1pPr marL="0" algn="l" defTabSz="720090" rtl="0" eaLnBrk="1" latinLnBrk="0" hangingPunct="1">
        <a:defRPr sz="1418" kern="1200">
          <a:solidFill>
            <a:schemeClr val="tx1"/>
          </a:solidFill>
          <a:latin typeface="+mn-lt"/>
          <a:ea typeface="+mn-ea"/>
          <a:cs typeface="+mn-cs"/>
        </a:defRPr>
      </a:lvl1pPr>
      <a:lvl2pPr marL="360045" algn="l" defTabSz="720090" rtl="0" eaLnBrk="1" latinLnBrk="0" hangingPunct="1">
        <a:defRPr sz="1418" kern="1200">
          <a:solidFill>
            <a:schemeClr val="tx1"/>
          </a:solidFill>
          <a:latin typeface="+mn-lt"/>
          <a:ea typeface="+mn-ea"/>
          <a:cs typeface="+mn-cs"/>
        </a:defRPr>
      </a:lvl2pPr>
      <a:lvl3pPr marL="720090" algn="l" defTabSz="720090" rtl="0" eaLnBrk="1" latinLnBrk="0" hangingPunct="1">
        <a:defRPr sz="1418" kern="1200">
          <a:solidFill>
            <a:schemeClr val="tx1"/>
          </a:solidFill>
          <a:latin typeface="+mn-lt"/>
          <a:ea typeface="+mn-ea"/>
          <a:cs typeface="+mn-cs"/>
        </a:defRPr>
      </a:lvl3pPr>
      <a:lvl4pPr marL="1080135" algn="l" defTabSz="720090" rtl="0" eaLnBrk="1" latinLnBrk="0" hangingPunct="1">
        <a:defRPr sz="1418" kern="1200">
          <a:solidFill>
            <a:schemeClr val="tx1"/>
          </a:solidFill>
          <a:latin typeface="+mn-lt"/>
          <a:ea typeface="+mn-ea"/>
          <a:cs typeface="+mn-cs"/>
        </a:defRPr>
      </a:lvl4pPr>
      <a:lvl5pPr marL="1440180" algn="l" defTabSz="720090" rtl="0" eaLnBrk="1" latinLnBrk="0" hangingPunct="1">
        <a:defRPr sz="1418" kern="1200">
          <a:solidFill>
            <a:schemeClr val="tx1"/>
          </a:solidFill>
          <a:latin typeface="+mn-lt"/>
          <a:ea typeface="+mn-ea"/>
          <a:cs typeface="+mn-cs"/>
        </a:defRPr>
      </a:lvl5pPr>
      <a:lvl6pPr marL="1800225" algn="l" defTabSz="720090" rtl="0" eaLnBrk="1" latinLnBrk="0" hangingPunct="1">
        <a:defRPr sz="1418" kern="1200">
          <a:solidFill>
            <a:schemeClr val="tx1"/>
          </a:solidFill>
          <a:latin typeface="+mn-lt"/>
          <a:ea typeface="+mn-ea"/>
          <a:cs typeface="+mn-cs"/>
        </a:defRPr>
      </a:lvl6pPr>
      <a:lvl7pPr marL="2160270" algn="l" defTabSz="720090" rtl="0" eaLnBrk="1" latinLnBrk="0" hangingPunct="1">
        <a:defRPr sz="1418" kern="1200">
          <a:solidFill>
            <a:schemeClr val="tx1"/>
          </a:solidFill>
          <a:latin typeface="+mn-lt"/>
          <a:ea typeface="+mn-ea"/>
          <a:cs typeface="+mn-cs"/>
        </a:defRPr>
      </a:lvl7pPr>
      <a:lvl8pPr marL="2520315" algn="l" defTabSz="720090" rtl="0" eaLnBrk="1" latinLnBrk="0" hangingPunct="1">
        <a:defRPr sz="1418" kern="1200">
          <a:solidFill>
            <a:schemeClr val="tx1"/>
          </a:solidFill>
          <a:latin typeface="+mn-lt"/>
          <a:ea typeface="+mn-ea"/>
          <a:cs typeface="+mn-cs"/>
        </a:defRPr>
      </a:lvl8pPr>
      <a:lvl9pPr marL="2880360" algn="l" defTabSz="720090" rtl="0" eaLnBrk="1" latinLnBrk="0" hangingPunct="1">
        <a:defRPr sz="1418" kern="1200">
          <a:solidFill>
            <a:schemeClr val="tx1"/>
          </a:solidFill>
          <a:latin typeface="+mn-lt"/>
          <a:ea typeface="+mn-ea"/>
          <a:cs typeface="+mn-cs"/>
        </a:defRPr>
      </a:lvl9pPr>
    </p:otherStyle>
  </p:txStyles>
  <p:extLst>
    <p:ext uri="{27BBF7A9-308A-43DC-89C8-2F10F3537804}">
      <p15:sldGuideLst xmlns:p15="http://schemas.microsoft.com/office/powerpoint/2012/main"/>
    </p:ext>
  </p:extLst>
</p:sldMaster>
</file>

<file path=ppt/slides/_rels/slide1.xml.rels><?xml version="1.0" encoding="UTF-8" standalone="yes"?>
<Relationships xmlns="http://schemas.openxmlformats.org/package/2006/relationships"><Relationship Id="rId8" Type="http://schemas.openxmlformats.org/officeDocument/2006/relationships/image" Target="../media/image7.tiff"/><Relationship Id="rId13" Type="http://schemas.openxmlformats.org/officeDocument/2006/relationships/image" Target="../media/image12.png"/><Relationship Id="rId3" Type="http://schemas.openxmlformats.org/officeDocument/2006/relationships/image" Target="../media/image2.tiff"/><Relationship Id="rId7" Type="http://schemas.openxmlformats.org/officeDocument/2006/relationships/image" Target="../media/image6.tiff"/><Relationship Id="rId12" Type="http://schemas.openxmlformats.org/officeDocument/2006/relationships/image" Target="../media/image11.png"/><Relationship Id="rId2" Type="http://schemas.openxmlformats.org/officeDocument/2006/relationships/notesSlide" Target="../notesSlides/notesSlide1.xml"/><Relationship Id="rId1" Type="http://schemas.openxmlformats.org/officeDocument/2006/relationships/slideLayout" Target="../slideLayouts/slideLayout1.xml"/><Relationship Id="rId6" Type="http://schemas.openxmlformats.org/officeDocument/2006/relationships/image" Target="../media/image5.tiff"/><Relationship Id="rId11" Type="http://schemas.openxmlformats.org/officeDocument/2006/relationships/image" Target="../media/image10.png"/><Relationship Id="rId5" Type="http://schemas.openxmlformats.org/officeDocument/2006/relationships/image" Target="../media/image4.tiff"/><Relationship Id="rId10" Type="http://schemas.openxmlformats.org/officeDocument/2006/relationships/image" Target="../media/image9.tiff"/><Relationship Id="rId4" Type="http://schemas.openxmlformats.org/officeDocument/2006/relationships/image" Target="../media/image3.tiff"/><Relationship Id="rId9" Type="http://schemas.openxmlformats.org/officeDocument/2006/relationships/image" Target="../media/image8.tiff"/></Relationships>
</file>

<file path=ppt/slides/slide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5" name="Rectangle 14">
            <a:extLst>
              <a:ext uri="{FF2B5EF4-FFF2-40B4-BE49-F238E27FC236}">
                <a16:creationId xmlns:a16="http://schemas.microsoft.com/office/drawing/2014/main" id="{CA6FB130-4E0C-4544-B5B6-88F4EEE81AE6}"/>
              </a:ext>
            </a:extLst>
          </p:cNvPr>
          <p:cNvSpPr/>
          <p:nvPr/>
        </p:nvSpPr>
        <p:spPr>
          <a:xfrm>
            <a:off x="0" y="11598443"/>
            <a:ext cx="9601200" cy="1203157"/>
          </a:xfrm>
          <a:prstGeom prst="rect">
            <a:avLst/>
          </a:prstGeom>
          <a:solidFill>
            <a:srgbClr val="B71E42">
              <a:alpha val="36863"/>
            </a:srgbClr>
          </a:solidFill>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2" name="Rectangle 1">
            <a:extLst>
              <a:ext uri="{FF2B5EF4-FFF2-40B4-BE49-F238E27FC236}">
                <a16:creationId xmlns:a16="http://schemas.microsoft.com/office/drawing/2014/main" id="{982D2C02-0618-7940-B975-FB9C8D9E1CF6}"/>
              </a:ext>
            </a:extLst>
          </p:cNvPr>
          <p:cNvSpPr/>
          <p:nvPr/>
        </p:nvSpPr>
        <p:spPr>
          <a:xfrm>
            <a:off x="1854" y="2204663"/>
            <a:ext cx="9605587" cy="9393780"/>
          </a:xfrm>
          <a:prstGeom prst="rect">
            <a:avLst/>
          </a:prstGeom>
          <a:solidFill>
            <a:srgbClr val="E0DEDA"/>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pic>
        <p:nvPicPr>
          <p:cNvPr id="9" name="Picture 8">
            <a:extLst>
              <a:ext uri="{FF2B5EF4-FFF2-40B4-BE49-F238E27FC236}">
                <a16:creationId xmlns:a16="http://schemas.microsoft.com/office/drawing/2014/main" id="{28503068-B79C-604C-81EB-2394765E47A8}"/>
              </a:ext>
            </a:extLst>
          </p:cNvPr>
          <p:cNvPicPr>
            <a:picLocks noChangeAspect="1"/>
          </p:cNvPicPr>
          <p:nvPr/>
        </p:nvPicPr>
        <p:blipFill>
          <a:blip r:embed="rId3"/>
          <a:stretch>
            <a:fillRect/>
          </a:stretch>
        </p:blipFill>
        <p:spPr>
          <a:xfrm>
            <a:off x="0" y="14383"/>
            <a:ext cx="9607442" cy="2451100"/>
          </a:xfrm>
          <a:prstGeom prst="rect">
            <a:avLst/>
          </a:prstGeom>
        </p:spPr>
      </p:pic>
      <p:sp>
        <p:nvSpPr>
          <p:cNvPr id="18" name="TextBox 17">
            <a:extLst>
              <a:ext uri="{FF2B5EF4-FFF2-40B4-BE49-F238E27FC236}">
                <a16:creationId xmlns:a16="http://schemas.microsoft.com/office/drawing/2014/main" id="{9C461DD5-D03F-7944-93FA-552A23ABD0FB}"/>
              </a:ext>
            </a:extLst>
          </p:cNvPr>
          <p:cNvSpPr txBox="1"/>
          <p:nvPr/>
        </p:nvSpPr>
        <p:spPr>
          <a:xfrm>
            <a:off x="2642441" y="1250555"/>
            <a:ext cx="6588370" cy="954107"/>
          </a:xfrm>
          <a:prstGeom prst="rect">
            <a:avLst/>
          </a:prstGeom>
          <a:solidFill>
            <a:schemeClr val="accent5">
              <a:lumMod val="40000"/>
              <a:lumOff val="60000"/>
            </a:schemeClr>
          </a:solidFill>
        </p:spPr>
        <p:txBody>
          <a:bodyPr wrap="square" lIns="91440" tIns="45720" rIns="91440" bIns="45720" rtlCol="0" anchor="t">
            <a:spAutoFit/>
          </a:bodyPr>
          <a:lstStyle/>
          <a:p>
            <a:pPr algn="ctr"/>
            <a:r>
              <a:rPr lang="en-US" sz="2800" b="1" dirty="0">
                <a:latin typeface="American Typewriter"/>
              </a:rPr>
              <a:t>English Language</a:t>
            </a:r>
            <a:endParaRPr lang="en-US" sz="2800" b="1" dirty="0">
              <a:latin typeface="American Typewriter" panose="02090604020004020304" pitchFamily="18" charset="77"/>
            </a:endParaRPr>
          </a:p>
          <a:p>
            <a:pPr algn="ctr"/>
            <a:r>
              <a:rPr lang="en-US" sz="2800" b="1" dirty="0"/>
              <a:t>Recommended Reading</a:t>
            </a:r>
          </a:p>
        </p:txBody>
      </p:sp>
      <p:pic>
        <p:nvPicPr>
          <p:cNvPr id="11" name="Picture 10">
            <a:extLst>
              <a:ext uri="{FF2B5EF4-FFF2-40B4-BE49-F238E27FC236}">
                <a16:creationId xmlns:a16="http://schemas.microsoft.com/office/drawing/2014/main" id="{0EFA3C77-52AF-0841-9253-18502441583A}"/>
              </a:ext>
            </a:extLst>
          </p:cNvPr>
          <p:cNvPicPr>
            <a:picLocks noChangeAspect="1"/>
          </p:cNvPicPr>
          <p:nvPr/>
        </p:nvPicPr>
        <p:blipFill>
          <a:blip r:embed="rId4">
            <a:lum bright="70000" contrast="-70000"/>
          </a:blip>
          <a:stretch>
            <a:fillRect/>
          </a:stretch>
        </p:blipFill>
        <p:spPr>
          <a:xfrm>
            <a:off x="539749" y="11640995"/>
            <a:ext cx="8521700" cy="368300"/>
          </a:xfrm>
          <a:prstGeom prst="rect">
            <a:avLst/>
          </a:prstGeom>
        </p:spPr>
      </p:pic>
      <p:pic>
        <p:nvPicPr>
          <p:cNvPr id="12" name="Picture 11">
            <a:extLst>
              <a:ext uri="{FF2B5EF4-FFF2-40B4-BE49-F238E27FC236}">
                <a16:creationId xmlns:a16="http://schemas.microsoft.com/office/drawing/2014/main" id="{13380A5A-FF0F-F54F-A0FA-E60EC52F2496}"/>
              </a:ext>
            </a:extLst>
          </p:cNvPr>
          <p:cNvPicPr>
            <a:picLocks noChangeAspect="1"/>
          </p:cNvPicPr>
          <p:nvPr/>
        </p:nvPicPr>
        <p:blipFill>
          <a:blip r:embed="rId5">
            <a:lum bright="70000" contrast="-70000"/>
          </a:blip>
          <a:stretch>
            <a:fillRect/>
          </a:stretch>
        </p:blipFill>
        <p:spPr>
          <a:xfrm>
            <a:off x="920749" y="12025337"/>
            <a:ext cx="7759700" cy="368300"/>
          </a:xfrm>
          <a:prstGeom prst="rect">
            <a:avLst/>
          </a:prstGeom>
        </p:spPr>
      </p:pic>
      <p:pic>
        <p:nvPicPr>
          <p:cNvPr id="14" name="Picture 13">
            <a:extLst>
              <a:ext uri="{FF2B5EF4-FFF2-40B4-BE49-F238E27FC236}">
                <a16:creationId xmlns:a16="http://schemas.microsoft.com/office/drawing/2014/main" id="{4E87709F-5094-D34B-AF7F-C47CF2BCCA64}"/>
              </a:ext>
            </a:extLst>
          </p:cNvPr>
          <p:cNvPicPr>
            <a:picLocks noChangeAspect="1"/>
          </p:cNvPicPr>
          <p:nvPr/>
        </p:nvPicPr>
        <p:blipFill>
          <a:blip r:embed="rId6">
            <a:lum bright="70000" contrast="-70000"/>
          </a:blip>
          <a:stretch>
            <a:fillRect/>
          </a:stretch>
        </p:blipFill>
        <p:spPr>
          <a:xfrm>
            <a:off x="4018971" y="12332709"/>
            <a:ext cx="1627850" cy="306543"/>
          </a:xfrm>
          <a:prstGeom prst="rect">
            <a:avLst/>
          </a:prstGeom>
        </p:spPr>
      </p:pic>
      <p:sp>
        <p:nvSpPr>
          <p:cNvPr id="4" name="TextBox 3">
            <a:extLst>
              <a:ext uri="{FF2B5EF4-FFF2-40B4-BE49-F238E27FC236}">
                <a16:creationId xmlns:a16="http://schemas.microsoft.com/office/drawing/2014/main" id="{DFFBDCDA-2F17-7547-9107-1BDA01F1EE2C}"/>
              </a:ext>
            </a:extLst>
          </p:cNvPr>
          <p:cNvSpPr txBox="1"/>
          <p:nvPr/>
        </p:nvSpPr>
        <p:spPr>
          <a:xfrm>
            <a:off x="11598442" y="1106905"/>
            <a:ext cx="184731" cy="418128"/>
          </a:xfrm>
          <a:prstGeom prst="rect">
            <a:avLst/>
          </a:prstGeom>
          <a:noFill/>
        </p:spPr>
        <p:txBody>
          <a:bodyPr wrap="none" rtlCol="0">
            <a:spAutoFit/>
          </a:bodyPr>
          <a:lstStyle/>
          <a:p>
            <a:endParaRPr lang="en-US" dirty="0"/>
          </a:p>
        </p:txBody>
      </p:sp>
      <p:pic>
        <p:nvPicPr>
          <p:cNvPr id="30" name="Picture 29">
            <a:extLst>
              <a:ext uri="{FF2B5EF4-FFF2-40B4-BE49-F238E27FC236}">
                <a16:creationId xmlns:a16="http://schemas.microsoft.com/office/drawing/2014/main" id="{64300001-675C-8F46-9B37-75D5FB727D98}"/>
              </a:ext>
            </a:extLst>
          </p:cNvPr>
          <p:cNvPicPr>
            <a:picLocks noChangeAspect="1"/>
          </p:cNvPicPr>
          <p:nvPr/>
        </p:nvPicPr>
        <p:blipFill>
          <a:blip r:embed="rId7">
            <a:clrChange>
              <a:clrFrom>
                <a:srgbClr val="FFFFFF"/>
              </a:clrFrom>
              <a:clrTo>
                <a:srgbClr val="FFFFFF">
                  <a:alpha val="0"/>
                </a:srgbClr>
              </a:clrTo>
            </a:clrChange>
          </a:blip>
          <a:stretch>
            <a:fillRect/>
          </a:stretch>
        </p:blipFill>
        <p:spPr>
          <a:xfrm>
            <a:off x="8332243" y="1311946"/>
            <a:ext cx="696412" cy="839791"/>
          </a:xfrm>
          <a:prstGeom prst="rect">
            <a:avLst/>
          </a:prstGeom>
        </p:spPr>
      </p:pic>
      <p:sp>
        <p:nvSpPr>
          <p:cNvPr id="58" name="Rectangle 57">
            <a:extLst>
              <a:ext uri="{FF2B5EF4-FFF2-40B4-BE49-F238E27FC236}">
                <a16:creationId xmlns:a16="http://schemas.microsoft.com/office/drawing/2014/main" id="{D5C5AAF3-0EA6-D945-8CBD-AD1F505A7E09}"/>
              </a:ext>
            </a:extLst>
          </p:cNvPr>
          <p:cNvSpPr/>
          <p:nvPr/>
        </p:nvSpPr>
        <p:spPr>
          <a:xfrm>
            <a:off x="1854" y="2481525"/>
            <a:ext cx="9605587" cy="9116918"/>
          </a:xfrm>
          <a:prstGeom prst="rect">
            <a:avLst/>
          </a:prstGeom>
          <a:solidFill>
            <a:srgbClr val="E0DEDA"/>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pic>
        <p:nvPicPr>
          <p:cNvPr id="60" name="Picture 59">
            <a:extLst>
              <a:ext uri="{FF2B5EF4-FFF2-40B4-BE49-F238E27FC236}">
                <a16:creationId xmlns:a16="http://schemas.microsoft.com/office/drawing/2014/main" id="{3624A08A-41C9-374F-B76C-156CB78100D2}"/>
              </a:ext>
            </a:extLst>
          </p:cNvPr>
          <p:cNvPicPr>
            <a:picLocks noChangeAspect="1"/>
          </p:cNvPicPr>
          <p:nvPr/>
        </p:nvPicPr>
        <p:blipFill>
          <a:blip r:embed="rId8">
            <a:duotone>
              <a:schemeClr val="accent1">
                <a:shade val="45000"/>
                <a:satMod val="135000"/>
              </a:schemeClr>
              <a:prstClr val="white"/>
            </a:duotone>
          </a:blip>
          <a:stretch>
            <a:fillRect/>
          </a:stretch>
        </p:blipFill>
        <p:spPr>
          <a:xfrm>
            <a:off x="2160583" y="3523698"/>
            <a:ext cx="1698951" cy="399782"/>
          </a:xfrm>
          <a:prstGeom prst="rect">
            <a:avLst/>
          </a:prstGeom>
        </p:spPr>
      </p:pic>
      <p:pic>
        <p:nvPicPr>
          <p:cNvPr id="61" name="Picture 60">
            <a:extLst>
              <a:ext uri="{FF2B5EF4-FFF2-40B4-BE49-F238E27FC236}">
                <a16:creationId xmlns:a16="http://schemas.microsoft.com/office/drawing/2014/main" id="{539D4D56-300F-B94B-B6DA-479D1CA0ADE9}"/>
              </a:ext>
            </a:extLst>
          </p:cNvPr>
          <p:cNvPicPr>
            <a:picLocks noChangeAspect="1"/>
          </p:cNvPicPr>
          <p:nvPr/>
        </p:nvPicPr>
        <p:blipFill>
          <a:blip r:embed="rId9">
            <a:duotone>
              <a:schemeClr val="accent1">
                <a:shade val="45000"/>
                <a:satMod val="135000"/>
              </a:schemeClr>
              <a:prstClr val="white"/>
            </a:duotone>
          </a:blip>
          <a:stretch>
            <a:fillRect/>
          </a:stretch>
        </p:blipFill>
        <p:spPr>
          <a:xfrm>
            <a:off x="2583018" y="2710319"/>
            <a:ext cx="854080" cy="372585"/>
          </a:xfrm>
          <a:prstGeom prst="rect">
            <a:avLst/>
          </a:prstGeom>
        </p:spPr>
      </p:pic>
      <p:pic>
        <p:nvPicPr>
          <p:cNvPr id="62" name="Picture 61">
            <a:extLst>
              <a:ext uri="{FF2B5EF4-FFF2-40B4-BE49-F238E27FC236}">
                <a16:creationId xmlns:a16="http://schemas.microsoft.com/office/drawing/2014/main" id="{7356EE7F-DF6E-094F-9466-71C102D99D46}"/>
              </a:ext>
            </a:extLst>
          </p:cNvPr>
          <p:cNvPicPr>
            <a:picLocks noChangeAspect="1"/>
          </p:cNvPicPr>
          <p:nvPr/>
        </p:nvPicPr>
        <p:blipFill>
          <a:blip r:embed="rId10">
            <a:duotone>
              <a:schemeClr val="accent1">
                <a:shade val="45000"/>
                <a:satMod val="135000"/>
              </a:schemeClr>
              <a:prstClr val="white"/>
            </a:duotone>
          </a:blip>
          <a:stretch>
            <a:fillRect/>
          </a:stretch>
        </p:blipFill>
        <p:spPr>
          <a:xfrm>
            <a:off x="2418190" y="4489788"/>
            <a:ext cx="1183737" cy="361234"/>
          </a:xfrm>
          <a:prstGeom prst="rect">
            <a:avLst/>
          </a:prstGeom>
        </p:spPr>
      </p:pic>
      <p:pic>
        <p:nvPicPr>
          <p:cNvPr id="64" name="Picture 63">
            <a:extLst>
              <a:ext uri="{FF2B5EF4-FFF2-40B4-BE49-F238E27FC236}">
                <a16:creationId xmlns:a16="http://schemas.microsoft.com/office/drawing/2014/main" id="{01FA4503-403B-FD43-9426-8222B3EF0D82}"/>
              </a:ext>
            </a:extLst>
          </p:cNvPr>
          <p:cNvPicPr>
            <a:picLocks noChangeAspect="1"/>
          </p:cNvPicPr>
          <p:nvPr/>
        </p:nvPicPr>
        <p:blipFill>
          <a:blip r:embed="rId8">
            <a:duotone>
              <a:schemeClr val="accent1">
                <a:shade val="45000"/>
                <a:satMod val="135000"/>
              </a:schemeClr>
              <a:prstClr val="white"/>
            </a:duotone>
          </a:blip>
          <a:stretch>
            <a:fillRect/>
          </a:stretch>
        </p:blipFill>
        <p:spPr>
          <a:xfrm>
            <a:off x="2220006" y="6394555"/>
            <a:ext cx="1698951" cy="399782"/>
          </a:xfrm>
          <a:prstGeom prst="rect">
            <a:avLst/>
          </a:prstGeom>
        </p:spPr>
      </p:pic>
      <p:pic>
        <p:nvPicPr>
          <p:cNvPr id="65" name="Picture 64">
            <a:extLst>
              <a:ext uri="{FF2B5EF4-FFF2-40B4-BE49-F238E27FC236}">
                <a16:creationId xmlns:a16="http://schemas.microsoft.com/office/drawing/2014/main" id="{15228EA8-9D1D-8E42-A269-A7D5AFDAE5BA}"/>
              </a:ext>
            </a:extLst>
          </p:cNvPr>
          <p:cNvPicPr>
            <a:picLocks noChangeAspect="1"/>
          </p:cNvPicPr>
          <p:nvPr/>
        </p:nvPicPr>
        <p:blipFill>
          <a:blip r:embed="rId9">
            <a:duotone>
              <a:schemeClr val="accent1">
                <a:shade val="45000"/>
                <a:satMod val="135000"/>
              </a:schemeClr>
              <a:prstClr val="white"/>
            </a:duotone>
          </a:blip>
          <a:stretch>
            <a:fillRect/>
          </a:stretch>
        </p:blipFill>
        <p:spPr>
          <a:xfrm>
            <a:off x="2642441" y="5581176"/>
            <a:ext cx="854080" cy="372585"/>
          </a:xfrm>
          <a:prstGeom prst="rect">
            <a:avLst/>
          </a:prstGeom>
        </p:spPr>
      </p:pic>
      <p:pic>
        <p:nvPicPr>
          <p:cNvPr id="66" name="Picture 65">
            <a:extLst>
              <a:ext uri="{FF2B5EF4-FFF2-40B4-BE49-F238E27FC236}">
                <a16:creationId xmlns:a16="http://schemas.microsoft.com/office/drawing/2014/main" id="{E4C1150D-02F0-1D4A-B37E-49FDB7C44569}"/>
              </a:ext>
            </a:extLst>
          </p:cNvPr>
          <p:cNvPicPr>
            <a:picLocks noChangeAspect="1"/>
          </p:cNvPicPr>
          <p:nvPr/>
        </p:nvPicPr>
        <p:blipFill>
          <a:blip r:embed="rId10">
            <a:duotone>
              <a:schemeClr val="accent1">
                <a:shade val="45000"/>
                <a:satMod val="135000"/>
              </a:schemeClr>
              <a:prstClr val="white"/>
            </a:duotone>
          </a:blip>
          <a:stretch>
            <a:fillRect/>
          </a:stretch>
        </p:blipFill>
        <p:spPr>
          <a:xfrm>
            <a:off x="2477613" y="7360645"/>
            <a:ext cx="1183737" cy="361234"/>
          </a:xfrm>
          <a:prstGeom prst="rect">
            <a:avLst/>
          </a:prstGeom>
        </p:spPr>
      </p:pic>
      <p:pic>
        <p:nvPicPr>
          <p:cNvPr id="68" name="Picture 67">
            <a:extLst>
              <a:ext uri="{FF2B5EF4-FFF2-40B4-BE49-F238E27FC236}">
                <a16:creationId xmlns:a16="http://schemas.microsoft.com/office/drawing/2014/main" id="{C58D7152-DD6F-E64D-A656-EE3D95ADFC5A}"/>
              </a:ext>
            </a:extLst>
          </p:cNvPr>
          <p:cNvPicPr>
            <a:picLocks noChangeAspect="1"/>
          </p:cNvPicPr>
          <p:nvPr/>
        </p:nvPicPr>
        <p:blipFill>
          <a:blip r:embed="rId8">
            <a:duotone>
              <a:schemeClr val="accent1">
                <a:shade val="45000"/>
                <a:satMod val="135000"/>
              </a:schemeClr>
              <a:prstClr val="white"/>
            </a:duotone>
          </a:blip>
          <a:stretch>
            <a:fillRect/>
          </a:stretch>
        </p:blipFill>
        <p:spPr>
          <a:xfrm>
            <a:off x="2220006" y="9603829"/>
            <a:ext cx="1698951" cy="399782"/>
          </a:xfrm>
          <a:prstGeom prst="rect">
            <a:avLst/>
          </a:prstGeom>
        </p:spPr>
      </p:pic>
      <p:pic>
        <p:nvPicPr>
          <p:cNvPr id="69" name="Picture 68">
            <a:extLst>
              <a:ext uri="{FF2B5EF4-FFF2-40B4-BE49-F238E27FC236}">
                <a16:creationId xmlns:a16="http://schemas.microsoft.com/office/drawing/2014/main" id="{6528590A-0F79-844C-9C54-07895FE3E15E}"/>
              </a:ext>
            </a:extLst>
          </p:cNvPr>
          <p:cNvPicPr>
            <a:picLocks noChangeAspect="1"/>
          </p:cNvPicPr>
          <p:nvPr/>
        </p:nvPicPr>
        <p:blipFill>
          <a:blip r:embed="rId9">
            <a:duotone>
              <a:schemeClr val="accent1">
                <a:shade val="45000"/>
                <a:satMod val="135000"/>
              </a:schemeClr>
              <a:prstClr val="white"/>
            </a:duotone>
          </a:blip>
          <a:stretch>
            <a:fillRect/>
          </a:stretch>
        </p:blipFill>
        <p:spPr>
          <a:xfrm>
            <a:off x="2642441" y="8790450"/>
            <a:ext cx="854080" cy="372585"/>
          </a:xfrm>
          <a:prstGeom prst="rect">
            <a:avLst/>
          </a:prstGeom>
        </p:spPr>
      </p:pic>
      <p:pic>
        <p:nvPicPr>
          <p:cNvPr id="70" name="Picture 69">
            <a:extLst>
              <a:ext uri="{FF2B5EF4-FFF2-40B4-BE49-F238E27FC236}">
                <a16:creationId xmlns:a16="http://schemas.microsoft.com/office/drawing/2014/main" id="{08216B9D-CFDE-5444-8448-DF2CA141CF3E}"/>
              </a:ext>
            </a:extLst>
          </p:cNvPr>
          <p:cNvPicPr>
            <a:picLocks noChangeAspect="1"/>
          </p:cNvPicPr>
          <p:nvPr/>
        </p:nvPicPr>
        <p:blipFill>
          <a:blip r:embed="rId10">
            <a:duotone>
              <a:schemeClr val="accent1">
                <a:shade val="45000"/>
                <a:satMod val="135000"/>
              </a:schemeClr>
              <a:prstClr val="white"/>
            </a:duotone>
          </a:blip>
          <a:stretch>
            <a:fillRect/>
          </a:stretch>
        </p:blipFill>
        <p:spPr>
          <a:xfrm>
            <a:off x="2477613" y="10569919"/>
            <a:ext cx="1183737" cy="361234"/>
          </a:xfrm>
          <a:prstGeom prst="rect">
            <a:avLst/>
          </a:prstGeom>
        </p:spPr>
      </p:pic>
      <p:graphicFrame>
        <p:nvGraphicFramePr>
          <p:cNvPr id="27" name="Table 26">
            <a:extLst>
              <a:ext uri="{FF2B5EF4-FFF2-40B4-BE49-F238E27FC236}">
                <a16:creationId xmlns:a16="http://schemas.microsoft.com/office/drawing/2014/main" id="{827E732C-BBD8-4FE1-932E-75F76434D561}"/>
              </a:ext>
            </a:extLst>
          </p:cNvPr>
          <p:cNvGraphicFramePr>
            <a:graphicFrameLocks noGrp="1"/>
          </p:cNvGraphicFramePr>
          <p:nvPr>
            <p:extLst>
              <p:ext uri="{D42A27DB-BD31-4B8C-83A1-F6EECF244321}">
                <p14:modId xmlns:p14="http://schemas.microsoft.com/office/powerpoint/2010/main" val="2479607465"/>
              </p:ext>
            </p:extLst>
          </p:nvPr>
        </p:nvGraphicFramePr>
        <p:xfrm>
          <a:off x="3959548" y="2491296"/>
          <a:ext cx="5458078" cy="2927756"/>
        </p:xfrm>
        <a:graphic>
          <a:graphicData uri="http://schemas.openxmlformats.org/drawingml/2006/table">
            <a:tbl>
              <a:tblPr firstRow="1" bandRow="1">
                <a:tableStyleId>{6E25E649-3F16-4E02-A733-19D2CDBF48F0}</a:tableStyleId>
              </a:tblPr>
              <a:tblGrid>
                <a:gridCol w="5458078">
                  <a:extLst>
                    <a:ext uri="{9D8B030D-6E8A-4147-A177-3AD203B41FA5}">
                      <a16:colId xmlns:a16="http://schemas.microsoft.com/office/drawing/2014/main" val="3710934623"/>
                    </a:ext>
                  </a:extLst>
                </a:gridCol>
              </a:tblGrid>
              <a:tr h="289147">
                <a:tc>
                  <a:txBody>
                    <a:bodyPr/>
                    <a:lstStyle/>
                    <a:p>
                      <a:pPr marL="0" marR="0" lvl="0" indent="0" algn="l" rtl="0" eaLnBrk="1" fontAlgn="auto" latinLnBrk="0" hangingPunct="1">
                        <a:lnSpc>
                          <a:spcPct val="100000"/>
                        </a:lnSpc>
                        <a:spcBef>
                          <a:spcPts val="0"/>
                        </a:spcBef>
                        <a:spcAft>
                          <a:spcPts val="0"/>
                        </a:spcAft>
                        <a:buClrTx/>
                        <a:buSzTx/>
                        <a:buFontTx/>
                        <a:buNone/>
                      </a:pPr>
                      <a:r>
                        <a:rPr lang="en-GB" sz="1600" b="1" dirty="0">
                          <a:solidFill>
                            <a:schemeClr val="bg1"/>
                          </a:solidFill>
                          <a:latin typeface="+mn-lt"/>
                          <a:cs typeface="Calibri"/>
                        </a:rPr>
                        <a:t>Word Perfect, Susie Dent</a:t>
                      </a:r>
                      <a:endParaRPr lang="en-GB" sz="1600" b="1" dirty="0" err="1">
                        <a:solidFill>
                          <a:schemeClr val="bg1"/>
                        </a:solidFill>
                        <a:latin typeface="+mn-lt"/>
                        <a:cs typeface="Calibri" panose="020F0502020204030204" pitchFamily="34" charset="0"/>
                      </a:endParaRPr>
                    </a:p>
                  </a:txBody>
                  <a:tcP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tcPr>
                </a:tc>
                <a:extLst>
                  <a:ext uri="{0D108BD9-81ED-4DB2-BD59-A6C34878D82A}">
                    <a16:rowId xmlns:a16="http://schemas.microsoft.com/office/drawing/2014/main" val="364307410"/>
                  </a:ext>
                </a:extLst>
              </a:tr>
              <a:tr h="1918886">
                <a:tc>
                  <a:txBody>
                    <a:bodyPr/>
                    <a:lstStyle/>
                    <a:p>
                      <a:pPr marL="0" marR="0" lvl="0" indent="0" algn="l">
                        <a:lnSpc>
                          <a:spcPct val="100000"/>
                        </a:lnSpc>
                        <a:spcBef>
                          <a:spcPts val="0"/>
                        </a:spcBef>
                        <a:spcAft>
                          <a:spcPts val="0"/>
                        </a:spcAft>
                        <a:buNone/>
                      </a:pPr>
                      <a:r>
                        <a:rPr lang="en-GB" sz="1400" b="0" i="0" u="none" strike="noStrike" noProof="0" dirty="0">
                          <a:effectLst/>
                        </a:rPr>
                        <a:t>Welcome to a year of wonder through the English language with Susie Dent, lexicographer extraordinaire and queen of Countdown's Dictionary Corner.</a:t>
                      </a:r>
                      <a:br>
                        <a:rPr lang="en-GB" sz="1400" b="0" i="0" u="none" strike="noStrike" noProof="0" dirty="0">
                          <a:effectLst/>
                        </a:rPr>
                      </a:br>
                      <a:r>
                        <a:rPr lang="en-GB" sz="1400" b="0" i="0" u="none" strike="noStrike" noProof="0" dirty="0">
                          <a:effectLst/>
                        </a:rPr>
                        <a:t>From 'Turning a Blind Eye' (Nelson putting the telescope to his missing eye to ignore the order to stop fighting) to why May Day became a distress call; from stealing someone's thunder to the real Jack the Lad, from </a:t>
                      </a:r>
                      <a:r>
                        <a:rPr lang="en-GB" sz="1400" b="0" i="0" u="none" strike="noStrike" noProof="0" dirty="0" err="1">
                          <a:effectLst/>
                        </a:rPr>
                        <a:t>tartle</a:t>
                      </a:r>
                      <a:r>
                        <a:rPr lang="en-GB" sz="1400" b="0" i="0" u="none" strike="noStrike" noProof="0" dirty="0">
                          <a:effectLst/>
                        </a:rPr>
                        <a:t> (forgetting someone's name) to </a:t>
                      </a:r>
                      <a:r>
                        <a:rPr lang="en-GB" sz="1400" b="0" i="0" u="none" strike="noStrike" noProof="0" dirty="0" err="1">
                          <a:effectLst/>
                        </a:rPr>
                        <a:t>snaccident</a:t>
                      </a:r>
                      <a:r>
                        <a:rPr lang="en-GB" sz="1400" b="0" i="0" u="none" strike="noStrike" noProof="0" dirty="0">
                          <a:effectLst/>
                        </a:rPr>
                        <a:t> (unintentionally eating a whole packet of biscuits), </a:t>
                      </a:r>
                      <a:r>
                        <a:rPr lang="en-GB" sz="1400" b="0" i="1" u="none" strike="noStrike" noProof="0" dirty="0">
                          <a:effectLst/>
                        </a:rPr>
                        <a:t>Word Perfect</a:t>
                      </a:r>
                      <a:r>
                        <a:rPr lang="en-GB" sz="1400" b="0" i="0" u="none" strike="noStrike" noProof="0" dirty="0">
                          <a:effectLst/>
                        </a:rPr>
                        <a:t> is her brilliant linguistic almanac full of unforgettable true stories tied to every day of the year. You'll never be lost for words again</a:t>
                      </a:r>
                      <a:endParaRPr lang="en-US" dirty="0"/>
                    </a:p>
                  </a:txBody>
                  <a:tcP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tcPr>
                </a:tc>
                <a:extLst>
                  <a:ext uri="{0D108BD9-81ED-4DB2-BD59-A6C34878D82A}">
                    <a16:rowId xmlns:a16="http://schemas.microsoft.com/office/drawing/2014/main" val="1524232311"/>
                  </a:ext>
                </a:extLst>
              </a:tr>
              <a:tr h="367436">
                <a:tc>
                  <a:txBody>
                    <a:bodyPr/>
                    <a:lstStyle/>
                    <a:p>
                      <a:r>
                        <a:rPr lang="en-US" sz="1400" dirty="0"/>
                        <a:t>RRP £7.99</a:t>
                      </a:r>
                      <a:endParaRPr lang="en-US" sz="1400" dirty="0">
                        <a:latin typeface="Calibri" panose="020F0502020204030204" pitchFamily="34" charset="0"/>
                        <a:cs typeface="Calibri" panose="020F0502020204030204" pitchFamily="34" charset="0"/>
                      </a:endParaRPr>
                    </a:p>
                  </a:txBody>
                  <a:tcP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tcPr>
                </a:tc>
                <a:extLst>
                  <a:ext uri="{0D108BD9-81ED-4DB2-BD59-A6C34878D82A}">
                    <a16:rowId xmlns:a16="http://schemas.microsoft.com/office/drawing/2014/main" val="3540298022"/>
                  </a:ext>
                </a:extLst>
              </a:tr>
            </a:tbl>
          </a:graphicData>
        </a:graphic>
      </p:graphicFrame>
      <p:graphicFrame>
        <p:nvGraphicFramePr>
          <p:cNvPr id="28" name="Table 27">
            <a:extLst>
              <a:ext uri="{FF2B5EF4-FFF2-40B4-BE49-F238E27FC236}">
                <a16:creationId xmlns:a16="http://schemas.microsoft.com/office/drawing/2014/main" id="{41EDBFC3-7292-49F1-BEB3-4B93EBD2BB9D}"/>
              </a:ext>
            </a:extLst>
          </p:cNvPr>
          <p:cNvGraphicFramePr>
            <a:graphicFrameLocks noGrp="1"/>
          </p:cNvGraphicFramePr>
          <p:nvPr>
            <p:extLst>
              <p:ext uri="{D42A27DB-BD31-4B8C-83A1-F6EECF244321}">
                <p14:modId xmlns:p14="http://schemas.microsoft.com/office/powerpoint/2010/main" val="575618375"/>
              </p:ext>
            </p:extLst>
          </p:nvPr>
        </p:nvGraphicFramePr>
        <p:xfrm>
          <a:off x="3959548" y="5474729"/>
          <a:ext cx="5458078" cy="2785033"/>
        </p:xfrm>
        <a:graphic>
          <a:graphicData uri="http://schemas.openxmlformats.org/drawingml/2006/table">
            <a:tbl>
              <a:tblPr firstRow="1" bandRow="1">
                <a:tableStyleId>{6E25E649-3F16-4E02-A733-19D2CDBF48F0}</a:tableStyleId>
              </a:tblPr>
              <a:tblGrid>
                <a:gridCol w="5458078">
                  <a:extLst>
                    <a:ext uri="{9D8B030D-6E8A-4147-A177-3AD203B41FA5}">
                      <a16:colId xmlns:a16="http://schemas.microsoft.com/office/drawing/2014/main" val="3710934623"/>
                    </a:ext>
                  </a:extLst>
                </a:gridCol>
              </a:tblGrid>
              <a:tr h="519860">
                <a:tc>
                  <a:txBody>
                    <a:bodyPr/>
                    <a:lstStyle/>
                    <a:p>
                      <a:pPr lvl="0" algn="l">
                        <a:lnSpc>
                          <a:spcPct val="100000"/>
                        </a:lnSpc>
                        <a:spcBef>
                          <a:spcPts val="0"/>
                        </a:spcBef>
                        <a:spcAft>
                          <a:spcPts val="0"/>
                        </a:spcAft>
                        <a:buNone/>
                      </a:pPr>
                      <a:r>
                        <a:rPr lang="en-GB" sz="1600" b="1" i="0" u="none" strike="noStrike" noProof="0" dirty="0">
                          <a:solidFill>
                            <a:schemeClr val="bg1"/>
                          </a:solidFill>
                          <a:latin typeface="Gill Sans MT"/>
                        </a:rPr>
                        <a:t>Mother Tongue, Bill Bryson</a:t>
                      </a:r>
                      <a:endParaRPr lang="en-GB" sz="1600" b="1" i="0" u="none" strike="noStrike" noProof="0" dirty="0"/>
                    </a:p>
                    <a:p>
                      <a:pPr marL="0" marR="0" lvl="0" indent="0" algn="l" defTabSz="960120">
                        <a:lnSpc>
                          <a:spcPct val="100000"/>
                        </a:lnSpc>
                        <a:spcBef>
                          <a:spcPts val="0"/>
                        </a:spcBef>
                        <a:spcAft>
                          <a:spcPts val="0"/>
                        </a:spcAft>
                        <a:buClrTx/>
                        <a:buSzTx/>
                        <a:buFontTx/>
                        <a:buNone/>
                        <a:tabLst/>
                        <a:defRPr/>
                      </a:pPr>
                      <a:endParaRPr lang="en-GB" sz="1600" b="1" dirty="0">
                        <a:solidFill>
                          <a:schemeClr val="bg1"/>
                        </a:solidFill>
                        <a:latin typeface="+mn-lt"/>
                        <a:cs typeface="Calibri"/>
                      </a:endParaRPr>
                    </a:p>
                  </a:txBody>
                  <a:tcP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tcPr>
                </a:tc>
                <a:extLst>
                  <a:ext uri="{0D108BD9-81ED-4DB2-BD59-A6C34878D82A}">
                    <a16:rowId xmlns:a16="http://schemas.microsoft.com/office/drawing/2014/main" val="364307410"/>
                  </a:ext>
                </a:extLst>
              </a:tr>
              <a:tr h="1614303">
                <a:tc>
                  <a:txBody>
                    <a:bodyPr/>
                    <a:lstStyle/>
                    <a:p>
                      <a:pPr lvl="0" algn="l">
                        <a:lnSpc>
                          <a:spcPct val="100000"/>
                        </a:lnSpc>
                        <a:spcBef>
                          <a:spcPts val="0"/>
                        </a:spcBef>
                        <a:spcAft>
                          <a:spcPts val="0"/>
                        </a:spcAft>
                        <a:buNone/>
                      </a:pPr>
                      <a:r>
                        <a:rPr lang="en-GB" sz="1400" b="0" i="0" u="none" strike="noStrike" noProof="0" dirty="0">
                          <a:effectLst/>
                          <a:latin typeface="Gill Sans MT"/>
                        </a:rPr>
                        <a:t>With dazzling wit and astonishing insight, Bill Bryson—the acclaimed author of </a:t>
                      </a:r>
                      <a:r>
                        <a:rPr lang="en-GB" sz="1400" b="0" i="1" u="none" strike="noStrike" noProof="0" dirty="0">
                          <a:effectLst/>
                          <a:latin typeface="Gill Sans MT"/>
                        </a:rPr>
                        <a:t>The Lost Continent</a:t>
                      </a:r>
                      <a:r>
                        <a:rPr lang="en-GB" sz="1400" b="0" i="0" u="none" strike="noStrike" noProof="0" dirty="0">
                          <a:effectLst/>
                          <a:latin typeface="Gill Sans MT"/>
                        </a:rPr>
                        <a:t>—brilliantly explores the remarkable history, eccentricities, resilience and sheer fun of the English language. From the first descent of the larynx into the throat (why you can talk but your dog can't), to the fine lost art of swearing, Bryson tells the fascinating, often uproarious story of an inadequate, second-rate tongue of peasants that developed into one of the world's largest growth industries.</a:t>
                      </a:r>
                    </a:p>
                  </a:txBody>
                  <a:tcP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tcPr>
                </a:tc>
                <a:extLst>
                  <a:ext uri="{0D108BD9-81ED-4DB2-BD59-A6C34878D82A}">
                    <a16:rowId xmlns:a16="http://schemas.microsoft.com/office/drawing/2014/main" val="1524232311"/>
                  </a:ext>
                </a:extLst>
              </a:tr>
              <a:tr h="407593">
                <a:tc>
                  <a:txBody>
                    <a:bodyPr/>
                    <a:lstStyle/>
                    <a:p>
                      <a:r>
                        <a:rPr lang="en-US" sz="1400" dirty="0"/>
                        <a:t>RRP £9.99</a:t>
                      </a:r>
                      <a:endParaRPr lang="en-US" sz="1400" dirty="0">
                        <a:latin typeface="Calibri" panose="020F0502020204030204" pitchFamily="34" charset="0"/>
                        <a:cs typeface="Calibri" panose="020F0502020204030204" pitchFamily="34" charset="0"/>
                      </a:endParaRPr>
                    </a:p>
                  </a:txBody>
                  <a:tcP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tcPr>
                </a:tc>
                <a:extLst>
                  <a:ext uri="{0D108BD9-81ED-4DB2-BD59-A6C34878D82A}">
                    <a16:rowId xmlns:a16="http://schemas.microsoft.com/office/drawing/2014/main" val="3540298022"/>
                  </a:ext>
                </a:extLst>
              </a:tr>
            </a:tbl>
          </a:graphicData>
        </a:graphic>
      </p:graphicFrame>
      <p:graphicFrame>
        <p:nvGraphicFramePr>
          <p:cNvPr id="29" name="Table 28">
            <a:extLst>
              <a:ext uri="{FF2B5EF4-FFF2-40B4-BE49-F238E27FC236}">
                <a16:creationId xmlns:a16="http://schemas.microsoft.com/office/drawing/2014/main" id="{2A11896D-FCB5-406D-B8E4-1795EB274C82}"/>
              </a:ext>
            </a:extLst>
          </p:cNvPr>
          <p:cNvGraphicFramePr>
            <a:graphicFrameLocks noGrp="1"/>
          </p:cNvGraphicFramePr>
          <p:nvPr>
            <p:extLst>
              <p:ext uri="{D42A27DB-BD31-4B8C-83A1-F6EECF244321}">
                <p14:modId xmlns:p14="http://schemas.microsoft.com/office/powerpoint/2010/main" val="816144625"/>
              </p:ext>
            </p:extLst>
          </p:nvPr>
        </p:nvGraphicFramePr>
        <p:xfrm>
          <a:off x="3962390" y="8346272"/>
          <a:ext cx="5458078" cy="3157113"/>
        </p:xfrm>
        <a:graphic>
          <a:graphicData uri="http://schemas.openxmlformats.org/drawingml/2006/table">
            <a:tbl>
              <a:tblPr firstRow="1" bandRow="1">
                <a:tableStyleId>{6E25E649-3F16-4E02-A733-19D2CDBF48F0}</a:tableStyleId>
              </a:tblPr>
              <a:tblGrid>
                <a:gridCol w="5458078">
                  <a:extLst>
                    <a:ext uri="{9D8B030D-6E8A-4147-A177-3AD203B41FA5}">
                      <a16:colId xmlns:a16="http://schemas.microsoft.com/office/drawing/2014/main" val="3710934623"/>
                    </a:ext>
                  </a:extLst>
                </a:gridCol>
              </a:tblGrid>
              <a:tr h="290303">
                <a:tc>
                  <a:txBody>
                    <a:bodyPr/>
                    <a:lstStyle/>
                    <a:p>
                      <a:pPr marL="0" marR="0" lvl="0" indent="0" algn="l" rtl="0" eaLnBrk="1" fontAlgn="auto" latinLnBrk="0" hangingPunct="1">
                        <a:lnSpc>
                          <a:spcPct val="100000"/>
                        </a:lnSpc>
                        <a:spcBef>
                          <a:spcPts val="0"/>
                        </a:spcBef>
                        <a:spcAft>
                          <a:spcPts val="0"/>
                        </a:spcAft>
                        <a:buClrTx/>
                        <a:buSzTx/>
                        <a:buFontTx/>
                        <a:buNone/>
                      </a:pPr>
                      <a:r>
                        <a:rPr lang="en-GB" sz="1600" b="1" dirty="0">
                          <a:solidFill>
                            <a:schemeClr val="bg1"/>
                          </a:solidFill>
                          <a:latin typeface="+mn-lt"/>
                          <a:cs typeface="Calibri"/>
                        </a:rPr>
                        <a:t>How English Became English, Simon Horobin</a:t>
                      </a:r>
                      <a:endParaRPr lang="en-GB" sz="1600" b="1" dirty="0">
                        <a:solidFill>
                          <a:schemeClr val="bg1"/>
                        </a:solidFill>
                        <a:latin typeface="+mn-lt"/>
                        <a:cs typeface="Calibri" panose="020F0502020204030204" pitchFamily="34" charset="0"/>
                      </a:endParaRPr>
                    </a:p>
                  </a:txBody>
                  <a:tcP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tcPr>
                </a:tc>
                <a:extLst>
                  <a:ext uri="{0D108BD9-81ED-4DB2-BD59-A6C34878D82A}">
                    <a16:rowId xmlns:a16="http://schemas.microsoft.com/office/drawing/2014/main" val="364307410"/>
                  </a:ext>
                </a:extLst>
              </a:tr>
              <a:tr h="2111297">
                <a:tc>
                  <a:txBody>
                    <a:bodyPr/>
                    <a:lstStyle/>
                    <a:p>
                      <a:pPr marL="0" marR="0" lvl="0" indent="0" algn="l">
                        <a:lnSpc>
                          <a:spcPct val="100000"/>
                        </a:lnSpc>
                        <a:spcBef>
                          <a:spcPts val="0"/>
                        </a:spcBef>
                        <a:spcAft>
                          <a:spcPts val="0"/>
                        </a:spcAft>
                        <a:buNone/>
                      </a:pPr>
                      <a:r>
                        <a:rPr lang="en-GB" sz="1400" b="0" i="0" u="none" strike="noStrike" noProof="0" dirty="0">
                          <a:effectLst/>
                        </a:rPr>
                        <a:t>The English Language is spoken by more than a billion people throughout the world. But where did English come from? And how has it evolved into the language used today?</a:t>
                      </a:r>
                      <a:br>
                        <a:rPr lang="en-GB" sz="1400" b="0" i="0" u="none" strike="noStrike" noProof="0" dirty="0">
                          <a:effectLst/>
                        </a:rPr>
                      </a:br>
                      <a:r>
                        <a:rPr lang="en-GB" sz="1400" b="0" i="0" u="none" strike="noStrike" noProof="0" dirty="0">
                          <a:effectLst/>
                        </a:rPr>
                        <a:t>In Do You Speak English? Simon Horobin investigates the evolution of the English language, examining how the language continues to adapt even today, as English continues to find new speakers and new uses. Engaging with contemporary concerns about correctness, Horobin considers whether such changes are improvements, or evidence of slipping standards. What is the future for the English Language? Will Standard English continue to hold sway, or are we witnessing its replacement by newly emerging </a:t>
                      </a:r>
                      <a:r>
                        <a:rPr lang="en-GB" sz="1400" b="0" i="0" u="none" strike="noStrike" noProof="0" dirty="0" err="1">
                          <a:effectLst/>
                        </a:rPr>
                        <a:t>Englishes</a:t>
                      </a:r>
                      <a:r>
                        <a:rPr lang="en-GB" sz="1400" b="0" i="0" u="none" strike="noStrike" noProof="0" dirty="0">
                          <a:effectLst/>
                        </a:rPr>
                        <a:t>?</a:t>
                      </a:r>
                      <a:endParaRPr lang="en-US" dirty="0"/>
                    </a:p>
                  </a:txBody>
                  <a:tcP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tcPr>
                </a:tc>
                <a:extLst>
                  <a:ext uri="{0D108BD9-81ED-4DB2-BD59-A6C34878D82A}">
                    <a16:rowId xmlns:a16="http://schemas.microsoft.com/office/drawing/2014/main" val="1524232311"/>
                  </a:ext>
                </a:extLst>
              </a:tr>
              <a:tr h="383433">
                <a:tc>
                  <a:txBody>
                    <a:bodyPr/>
                    <a:lstStyle/>
                    <a:p>
                      <a:r>
                        <a:rPr lang="en-US" sz="1400" dirty="0"/>
                        <a:t>RRP £10.99</a:t>
                      </a:r>
                      <a:endParaRPr lang="en-US" sz="1400" dirty="0">
                        <a:latin typeface="Calibri" panose="020F0502020204030204" pitchFamily="34" charset="0"/>
                        <a:cs typeface="Calibri" panose="020F0502020204030204" pitchFamily="34" charset="0"/>
                      </a:endParaRPr>
                    </a:p>
                  </a:txBody>
                  <a:tcP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tcPr>
                </a:tc>
                <a:extLst>
                  <a:ext uri="{0D108BD9-81ED-4DB2-BD59-A6C34878D82A}">
                    <a16:rowId xmlns:a16="http://schemas.microsoft.com/office/drawing/2014/main" val="3540298022"/>
                  </a:ext>
                </a:extLst>
              </a:tr>
            </a:tbl>
          </a:graphicData>
        </a:graphic>
      </p:graphicFrame>
      <p:pic>
        <p:nvPicPr>
          <p:cNvPr id="5" name="Picture 6" descr="A picture containing calendar&#10;&#10;Description automatically generated">
            <a:extLst>
              <a:ext uri="{FF2B5EF4-FFF2-40B4-BE49-F238E27FC236}">
                <a16:creationId xmlns:a16="http://schemas.microsoft.com/office/drawing/2014/main" id="{75BDEB98-A3D6-49D5-BCE5-E898B3ABFD7F}"/>
              </a:ext>
            </a:extLst>
          </p:cNvPr>
          <p:cNvPicPr>
            <a:picLocks noChangeAspect="1"/>
          </p:cNvPicPr>
          <p:nvPr/>
        </p:nvPicPr>
        <p:blipFill>
          <a:blip r:embed="rId11"/>
          <a:stretch>
            <a:fillRect/>
          </a:stretch>
        </p:blipFill>
        <p:spPr>
          <a:xfrm>
            <a:off x="216299" y="5539481"/>
            <a:ext cx="1770692" cy="2703664"/>
          </a:xfrm>
          <a:prstGeom prst="rect">
            <a:avLst/>
          </a:prstGeom>
        </p:spPr>
      </p:pic>
      <p:pic>
        <p:nvPicPr>
          <p:cNvPr id="7" name="Picture 7" descr="Map&#10;&#10;Description automatically generated">
            <a:extLst>
              <a:ext uri="{FF2B5EF4-FFF2-40B4-BE49-F238E27FC236}">
                <a16:creationId xmlns:a16="http://schemas.microsoft.com/office/drawing/2014/main" id="{BD7F02A9-B289-450A-85F9-CCA21CCC6CB8}"/>
              </a:ext>
            </a:extLst>
          </p:cNvPr>
          <p:cNvPicPr>
            <a:picLocks noChangeAspect="1"/>
          </p:cNvPicPr>
          <p:nvPr/>
        </p:nvPicPr>
        <p:blipFill>
          <a:blip r:embed="rId12"/>
          <a:stretch>
            <a:fillRect/>
          </a:stretch>
        </p:blipFill>
        <p:spPr>
          <a:xfrm>
            <a:off x="152591" y="8450398"/>
            <a:ext cx="1882025" cy="2703664"/>
          </a:xfrm>
          <a:prstGeom prst="rect">
            <a:avLst/>
          </a:prstGeom>
        </p:spPr>
      </p:pic>
      <p:pic>
        <p:nvPicPr>
          <p:cNvPr id="8" name="Picture 9" descr="Text&#10;&#10;Description automatically generated">
            <a:extLst>
              <a:ext uri="{FF2B5EF4-FFF2-40B4-BE49-F238E27FC236}">
                <a16:creationId xmlns:a16="http://schemas.microsoft.com/office/drawing/2014/main" id="{78FBDED1-A3C8-41AF-9928-CC16EB190A31}"/>
              </a:ext>
            </a:extLst>
          </p:cNvPr>
          <p:cNvPicPr>
            <a:picLocks noChangeAspect="1"/>
          </p:cNvPicPr>
          <p:nvPr/>
        </p:nvPicPr>
        <p:blipFill>
          <a:blip r:embed="rId13"/>
          <a:stretch>
            <a:fillRect/>
          </a:stretch>
        </p:blipFill>
        <p:spPr>
          <a:xfrm>
            <a:off x="215677" y="2483824"/>
            <a:ext cx="1771937" cy="2864488"/>
          </a:xfrm>
          <a:prstGeom prst="rect">
            <a:avLst/>
          </a:prstGeom>
        </p:spPr>
      </p:pic>
    </p:spTree>
    <p:extLst>
      <p:ext uri="{BB962C8B-B14F-4D97-AF65-F5344CB8AC3E}">
        <p14:creationId xmlns:p14="http://schemas.microsoft.com/office/powerpoint/2010/main" val="600347473"/>
      </p:ext>
    </p:extLst>
  </p:cSld>
  <p:clrMapOvr>
    <a:masterClrMapping/>
  </p:clrMapOvr>
</p:sld>
</file>

<file path=ppt/theme/theme1.xml><?xml version="1.0" encoding="utf-8"?>
<a:theme xmlns:a="http://schemas.openxmlformats.org/drawingml/2006/main" name="Gallery">
  <a:themeElements>
    <a:clrScheme name="Gallery">
      <a:dk1>
        <a:sysClr val="windowText" lastClr="000000"/>
      </a:dk1>
      <a:lt1>
        <a:sysClr val="window" lastClr="FFFFFF"/>
      </a:lt1>
      <a:dk2>
        <a:srgbClr val="454545"/>
      </a:dk2>
      <a:lt2>
        <a:srgbClr val="DFDBD5"/>
      </a:lt2>
      <a:accent1>
        <a:srgbClr val="B71E42"/>
      </a:accent1>
      <a:accent2>
        <a:srgbClr val="DE478E"/>
      </a:accent2>
      <a:accent3>
        <a:srgbClr val="BC72F0"/>
      </a:accent3>
      <a:accent4>
        <a:srgbClr val="795FAF"/>
      </a:accent4>
      <a:accent5>
        <a:srgbClr val="586EA6"/>
      </a:accent5>
      <a:accent6>
        <a:srgbClr val="6892A0"/>
      </a:accent6>
      <a:hlink>
        <a:srgbClr val="FA2B5C"/>
      </a:hlink>
      <a:folHlink>
        <a:srgbClr val="BC658E"/>
      </a:folHlink>
    </a:clrScheme>
    <a:fontScheme name="Gallery">
      <a:majorFont>
        <a:latin typeface="Gill Sans MT" panose="020B0502020104020203"/>
        <a:ea typeface=""/>
        <a:cs typeface=""/>
        <a:font script="Jpan" typeface="游ゴシック Light"/>
        <a:font script="Hang" typeface="맑은 고딕"/>
        <a:font script="Hans" typeface="等线 Light"/>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majorFont>
      <a:minorFont>
        <a:latin typeface="Gill Sans MT" panose="020B0502020104020203"/>
        <a:ea typeface=""/>
        <a:cs typeface=""/>
        <a:font script="Jpan" typeface="游ゴシック"/>
        <a:font script="Hang" typeface="맑은 고딕"/>
        <a:font script="Hans" typeface="等线"/>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Gallery">
      <a:fillStyleLst>
        <a:solidFill>
          <a:schemeClr val="phClr"/>
        </a:solidFill>
        <a:gradFill rotWithShape="1">
          <a:gsLst>
            <a:gs pos="0">
              <a:schemeClr val="phClr">
                <a:tint val="54000"/>
                <a:alpha val="100000"/>
                <a:satMod val="105000"/>
                <a:lumMod val="110000"/>
              </a:schemeClr>
            </a:gs>
            <a:gs pos="100000">
              <a:schemeClr val="phClr">
                <a:tint val="78000"/>
                <a:alpha val="92000"/>
                <a:satMod val="109000"/>
                <a:lumMod val="100000"/>
              </a:schemeClr>
            </a:gs>
          </a:gsLst>
          <a:lin ang="5400000" scaled="0"/>
        </a:gradFill>
        <a:gradFill rotWithShape="1">
          <a:gsLst>
            <a:gs pos="0">
              <a:schemeClr val="phClr">
                <a:tint val="98000"/>
                <a:satMod val="110000"/>
                <a:lumMod val="104000"/>
              </a:schemeClr>
            </a:gs>
            <a:gs pos="69000">
              <a:schemeClr val="phClr">
                <a:shade val="88000"/>
                <a:satMod val="130000"/>
                <a:lumMod val="92000"/>
              </a:schemeClr>
            </a:gs>
            <a:gs pos="100000">
              <a:schemeClr val="phClr">
                <a:shade val="78000"/>
                <a:satMod val="130000"/>
                <a:lumMod val="92000"/>
              </a:schemeClr>
            </a:gs>
          </a:gsLst>
          <a:lin ang="5400000" scaled="0"/>
        </a:gradFill>
      </a:fillStyleLst>
      <a:lnStyleLst>
        <a:ln w="9525" cap="flat" cmpd="sng" algn="ctr">
          <a:solidFill>
            <a:schemeClr val="phClr"/>
          </a:solidFill>
          <a:prstDash val="solid"/>
        </a:ln>
        <a:ln w="15875" cap="flat" cmpd="sng" algn="ctr">
          <a:solidFill>
            <a:schemeClr val="phClr"/>
          </a:solidFill>
          <a:prstDash val="solid"/>
        </a:ln>
        <a:ln w="22225" cap="flat" cmpd="sng" algn="ctr">
          <a:solidFill>
            <a:schemeClr val="phClr"/>
          </a:solidFill>
          <a:prstDash val="solid"/>
        </a:ln>
      </a:lnStyleLst>
      <a:effectStyleLst>
        <a:effectStyle>
          <a:effectLst/>
        </a:effectStyle>
        <a:effectStyle>
          <a:effectLst/>
        </a:effectStyle>
        <a:effectStyle>
          <a:effectLst>
            <a:outerShdw blurRad="50800" dist="50800" dir="5400000" sx="96000" sy="96000" rotWithShape="0">
              <a:srgbClr val="000000">
                <a:alpha val="48000"/>
              </a:srgbClr>
            </a:outerShdw>
          </a:effectLst>
          <a:scene3d>
            <a:camera prst="orthographicFront">
              <a:rot lat="0" lon="0" rev="0"/>
            </a:camera>
            <a:lightRig rig="balanced" dir="t">
              <a:rot lat="0" lon="0" rev="1080000"/>
            </a:lightRig>
          </a:scene3d>
          <a:sp3d>
            <a:bevelT w="38100" h="12700" prst="softRound"/>
          </a:sp3d>
        </a:effectStyle>
      </a:effectStyleLst>
      <a:bgFillStyleLst>
        <a:solidFill>
          <a:schemeClr val="phClr"/>
        </a:solidFill>
        <a:solidFill>
          <a:schemeClr val="phClr"/>
        </a:solidFill>
        <a:gradFill rotWithShape="1">
          <a:gsLst>
            <a:gs pos="0">
              <a:schemeClr val="phClr">
                <a:tint val="94000"/>
                <a:satMod val="80000"/>
                <a:lumMod val="106000"/>
              </a:schemeClr>
            </a:gs>
            <a:gs pos="100000">
              <a:schemeClr val="phClr">
                <a:shade val="80000"/>
              </a:schemeClr>
            </a:gs>
          </a:gsLst>
          <a:path path="circle">
            <a:fillToRect l="50000" t="50000" r="50000" b="50000"/>
          </a:path>
        </a:gradFill>
      </a:bgFillStyleLst>
    </a:fmtScheme>
  </a:themeElements>
  <a:objectDefaults/>
  <a:extraClrSchemeLst/>
  <a:extLst>
    <a:ext uri="{05A4C25C-085E-4340-85A3-A5531E510DB2}">
      <thm15:themeFamily xmlns:thm15="http://schemas.microsoft.com/office/thememl/2012/main" name="Gallery" id="{BBFCD31E-59A1-489D-B089-A3EAD7CAE12E}" vid="{F5E91637-A7B6-4E27-B710-77DA7014EE1E}"/>
    </a:ext>
  </a:extLst>
</a:theme>
</file>

<file path=ppt/theme/theme2.xml><?xml version="1.0" encoding="utf-8"?>
<a:theme xmlns:a="http://schemas.openxmlformats.org/drawingml/2006/main" name="Office Theme">
  <a:themeElements>
    <a:clrScheme name="Office">
      <a:dk1>
        <a:sysClr val="windowText" lastClr="000000"/>
      </a:dk1>
      <a:lt1>
        <a:sysClr val="window" lastClr="FFFFFF"/>
      </a:lt1>
      <a:dk2>
        <a:srgbClr val="44546A"/>
      </a:dk2>
      <a:lt2>
        <a:srgbClr val="E7E6E6"/>
      </a:lt2>
      <a:accent1>
        <a:srgbClr val="4472C4"/>
      </a:accent1>
      <a:accent2>
        <a:srgbClr val="ED7D31"/>
      </a:accent2>
      <a:accent3>
        <a:srgbClr val="A5A5A5"/>
      </a:accent3>
      <a:accent4>
        <a:srgbClr val="FFC000"/>
      </a:accent4>
      <a:accent5>
        <a:srgbClr val="5B9BD5"/>
      </a:accent5>
      <a:accent6>
        <a:srgbClr val="70AD47"/>
      </a:accent6>
      <a:hlink>
        <a:srgbClr val="0563C1"/>
      </a:hlink>
      <a:folHlink>
        <a:srgbClr val="954F72"/>
      </a:folHlink>
    </a:clrScheme>
    <a:fontScheme name="Office">
      <a:majorFont>
        <a:latin typeface="Calibri Light" panose="020F0302020204030204"/>
        <a:ea typeface=""/>
        <a:cs typeface=""/>
        <a:font script="Jpan" typeface="游ゴシック Light"/>
        <a:font script="Hang" typeface="맑은 고딕"/>
        <a:font script="Hans" typeface="等线 Light"/>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ajorFont>
      <a:minorFont>
        <a:latin typeface="Calibri" panose="020F0502020204030204"/>
        <a:ea typeface=""/>
        <a:cs typeface=""/>
        <a:font script="Jpan" typeface="游ゴシック"/>
        <a:font script="Hang" typeface="맑은 고딕"/>
        <a:font script="Hans" typeface="等线"/>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thm15="http://schemas.microsoft.com/office/thememl/2012/main" name="Office Theme" id="{62F939B6-93AF-4DB8-9C6B-D6C7DFDC589F}" vid="{4A3C46E8-61CC-4603-A589-7422A47A8E4A}"/>
    </a:ext>
  </a:extLst>
</a:theme>
</file>

<file path=docProps/app.xml><?xml version="1.0" encoding="utf-8"?>
<Properties xmlns="http://schemas.openxmlformats.org/officeDocument/2006/extended-properties" xmlns:vt="http://schemas.openxmlformats.org/officeDocument/2006/docPropsVTypes">
  <Template/>
  <TotalTime>172</TotalTime>
  <Words>363</Words>
  <Application>Microsoft Office PowerPoint</Application>
  <PresentationFormat>A3 Paper (297x420 mm)</PresentationFormat>
  <Paragraphs>12</Paragraphs>
  <Slides>1</Slides>
  <Notes>1</Notes>
  <HiddenSlides>0</HiddenSlides>
  <MMClips>0</MMClips>
  <ScaleCrop>false</ScaleCrop>
  <HeadingPairs>
    <vt:vector size="6" baseType="variant">
      <vt:variant>
        <vt:lpstr>Fonts Used</vt:lpstr>
      </vt:variant>
      <vt:variant>
        <vt:i4>4</vt:i4>
      </vt:variant>
      <vt:variant>
        <vt:lpstr>Theme</vt:lpstr>
      </vt:variant>
      <vt:variant>
        <vt:i4>1</vt:i4>
      </vt:variant>
      <vt:variant>
        <vt:lpstr>Slide Titles</vt:lpstr>
      </vt:variant>
      <vt:variant>
        <vt:i4>1</vt:i4>
      </vt:variant>
    </vt:vector>
  </HeadingPairs>
  <TitlesOfParts>
    <vt:vector size="6" baseType="lpstr">
      <vt:lpstr>American Typewriter</vt:lpstr>
      <vt:lpstr>Arial</vt:lpstr>
      <vt:lpstr>Calibri</vt:lpstr>
      <vt:lpstr>Gill Sans MT</vt:lpstr>
      <vt:lpstr>Gallery</vt:lpstr>
      <vt:lpstr>PowerPoint Presentation</vt:lpstr>
    </vt:vector>
  </TitlesOfParts>
  <Company/>
  <LinksUpToDate>false</LinksUpToDate>
  <SharedDoc>false</SharedDoc>
  <HyperlinksChanged>false</HyperlinksChanged>
  <AppVersion>16.0000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itle>PowerPoint Presentation</dc:title>
  <dc:creator>M Currie</dc:creator>
  <cp:lastModifiedBy>M Currie</cp:lastModifiedBy>
  <cp:revision>92</cp:revision>
  <dcterms:created xsi:type="dcterms:W3CDTF">2021-11-15T21:10:25Z</dcterms:created>
  <dcterms:modified xsi:type="dcterms:W3CDTF">2022-01-31T09:09:30Z</dcterms:modified>
</cp:coreProperties>
</file>