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448" r:id="rId1"/>
  </p:sldMasterIdLst>
  <p:notesMasterIdLst>
    <p:notesMasterId r:id="rId3"/>
  </p:notesMasterIdLst>
  <p:sldIdLst>
    <p:sldId id="264" r:id="rId2"/>
  </p:sldIdLst>
  <p:sldSz cx="9601200" cy="12801600" type="A3"/>
  <p:notesSz cx="6858000" cy="9144000"/>
  <p:defaultTextStyle>
    <a:defPPr>
      <a:defRPr lang="en-US"/>
    </a:defPPr>
    <a:lvl1pPr marL="0" algn="l" defTabSz="1075334" rtl="0" eaLnBrk="1" latinLnBrk="0" hangingPunct="1">
      <a:defRPr sz="2117" kern="1200">
        <a:solidFill>
          <a:schemeClr val="tx1"/>
        </a:solidFill>
        <a:latin typeface="+mn-lt"/>
        <a:ea typeface="+mn-ea"/>
        <a:cs typeface="+mn-cs"/>
      </a:defRPr>
    </a:lvl1pPr>
    <a:lvl2pPr marL="537667" algn="l" defTabSz="1075334" rtl="0" eaLnBrk="1" latinLnBrk="0" hangingPunct="1">
      <a:defRPr sz="2117" kern="1200">
        <a:solidFill>
          <a:schemeClr val="tx1"/>
        </a:solidFill>
        <a:latin typeface="+mn-lt"/>
        <a:ea typeface="+mn-ea"/>
        <a:cs typeface="+mn-cs"/>
      </a:defRPr>
    </a:lvl2pPr>
    <a:lvl3pPr marL="1075334" algn="l" defTabSz="1075334" rtl="0" eaLnBrk="1" latinLnBrk="0" hangingPunct="1">
      <a:defRPr sz="2117" kern="1200">
        <a:solidFill>
          <a:schemeClr val="tx1"/>
        </a:solidFill>
        <a:latin typeface="+mn-lt"/>
        <a:ea typeface="+mn-ea"/>
        <a:cs typeface="+mn-cs"/>
      </a:defRPr>
    </a:lvl3pPr>
    <a:lvl4pPr marL="1613002" algn="l" defTabSz="1075334" rtl="0" eaLnBrk="1" latinLnBrk="0" hangingPunct="1">
      <a:defRPr sz="2117" kern="1200">
        <a:solidFill>
          <a:schemeClr val="tx1"/>
        </a:solidFill>
        <a:latin typeface="+mn-lt"/>
        <a:ea typeface="+mn-ea"/>
        <a:cs typeface="+mn-cs"/>
      </a:defRPr>
    </a:lvl4pPr>
    <a:lvl5pPr marL="2150669" algn="l" defTabSz="1075334" rtl="0" eaLnBrk="1" latinLnBrk="0" hangingPunct="1">
      <a:defRPr sz="2117" kern="1200">
        <a:solidFill>
          <a:schemeClr val="tx1"/>
        </a:solidFill>
        <a:latin typeface="+mn-lt"/>
        <a:ea typeface="+mn-ea"/>
        <a:cs typeface="+mn-cs"/>
      </a:defRPr>
    </a:lvl5pPr>
    <a:lvl6pPr marL="2688336" algn="l" defTabSz="1075334" rtl="0" eaLnBrk="1" latinLnBrk="0" hangingPunct="1">
      <a:defRPr sz="2117" kern="1200">
        <a:solidFill>
          <a:schemeClr val="tx1"/>
        </a:solidFill>
        <a:latin typeface="+mn-lt"/>
        <a:ea typeface="+mn-ea"/>
        <a:cs typeface="+mn-cs"/>
      </a:defRPr>
    </a:lvl6pPr>
    <a:lvl7pPr marL="3226003" algn="l" defTabSz="1075334" rtl="0" eaLnBrk="1" latinLnBrk="0" hangingPunct="1">
      <a:defRPr sz="2117" kern="1200">
        <a:solidFill>
          <a:schemeClr val="tx1"/>
        </a:solidFill>
        <a:latin typeface="+mn-lt"/>
        <a:ea typeface="+mn-ea"/>
        <a:cs typeface="+mn-cs"/>
      </a:defRPr>
    </a:lvl7pPr>
    <a:lvl8pPr marL="3763670" algn="l" defTabSz="1075334" rtl="0" eaLnBrk="1" latinLnBrk="0" hangingPunct="1">
      <a:defRPr sz="2117" kern="1200">
        <a:solidFill>
          <a:schemeClr val="tx1"/>
        </a:solidFill>
        <a:latin typeface="+mn-lt"/>
        <a:ea typeface="+mn-ea"/>
        <a:cs typeface="+mn-cs"/>
      </a:defRPr>
    </a:lvl8pPr>
    <a:lvl9pPr marL="4301338" algn="l" defTabSz="1075334" rtl="0" eaLnBrk="1" latinLnBrk="0" hangingPunct="1">
      <a:defRPr sz="2117"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CC5DC"/>
    <a:srgbClr val="B71E42"/>
    <a:srgbClr val="E0DEDA"/>
    <a:srgbClr val="E7E4E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9CA649F-6247-3140-2699-45198229D498}" v="1" dt="2022-01-27T15:32:36.520"/>
    <p1510:client id="{405A4661-F4BA-48D8-91AA-00D1B54B9287}" v="72" dt="2022-01-27T15:30:17.394"/>
    <p1510:client id="{6B2CD58F-4FB2-7233-08BC-FE741336E8C2}" v="298" dt="2022-01-27T15:52:00.801"/>
    <p1510:client id="{C5927EAE-4CEF-E91E-3BAD-45F1A427090E}" v="3" dt="2022-01-27T15:32:14.06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100" d="100"/>
          <a:sy n="100" d="100"/>
        </p:scale>
        <p:origin x="372" y="-20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 Id="rId9"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 Currie" userId="c402c155-14e7-440a-8c26-a1dca60f71bf" providerId="ADAL" clId="{4C4AFE91-BE4C-7145-8705-1A641ADA5381}"/>
    <pc:docChg chg="custSel modSld">
      <pc:chgData name="M Currie" userId="c402c155-14e7-440a-8c26-a1dca60f71bf" providerId="ADAL" clId="{4C4AFE91-BE4C-7145-8705-1A641ADA5381}" dt="2022-01-06T20:47:00.292" v="2" actId="478"/>
      <pc:docMkLst>
        <pc:docMk/>
      </pc:docMkLst>
      <pc:sldChg chg="addSp delSp">
        <pc:chgData name="M Currie" userId="c402c155-14e7-440a-8c26-a1dca60f71bf" providerId="ADAL" clId="{4C4AFE91-BE4C-7145-8705-1A641ADA5381}" dt="2022-01-06T20:47:00.292" v="2" actId="478"/>
        <pc:sldMkLst>
          <pc:docMk/>
          <pc:sldMk cId="3117628950" sldId="264"/>
        </pc:sldMkLst>
        <pc:spChg chg="add del">
          <ac:chgData name="M Currie" userId="c402c155-14e7-440a-8c26-a1dca60f71bf" providerId="ADAL" clId="{4C4AFE91-BE4C-7145-8705-1A641ADA5381}" dt="2022-01-06T20:47:00.292" v="2" actId="478"/>
          <ac:spMkLst>
            <pc:docMk/>
            <pc:sldMk cId="3117628950" sldId="264"/>
            <ac:spMk id="26" creationId="{78912425-563E-7C48-A91A-AB75F49CA098}"/>
          </ac:spMkLst>
        </pc:spChg>
        <pc:spChg chg="del">
          <ac:chgData name="M Currie" userId="c402c155-14e7-440a-8c26-a1dca60f71bf" providerId="ADAL" clId="{4C4AFE91-BE4C-7145-8705-1A641ADA5381}" dt="2022-01-06T20:44:44.521" v="0" actId="478"/>
          <ac:spMkLst>
            <pc:docMk/>
            <pc:sldMk cId="3117628950" sldId="264"/>
            <ac:spMk id="40" creationId="{04103D80-3834-D542-9181-5E6D4C6DADD3}"/>
          </ac:spMkLst>
        </pc:spChg>
        <pc:spChg chg="del">
          <ac:chgData name="M Currie" userId="c402c155-14e7-440a-8c26-a1dca60f71bf" providerId="ADAL" clId="{4C4AFE91-BE4C-7145-8705-1A641ADA5381}" dt="2022-01-06T20:44:44.521" v="0" actId="478"/>
          <ac:spMkLst>
            <pc:docMk/>
            <pc:sldMk cId="3117628950" sldId="264"/>
            <ac:spMk id="42" creationId="{162CDB36-1EEB-DF46-93FA-7A6DA8283EFB}"/>
          </ac:spMkLst>
        </pc:spChg>
        <pc:spChg chg="del">
          <ac:chgData name="M Currie" userId="c402c155-14e7-440a-8c26-a1dca60f71bf" providerId="ADAL" clId="{4C4AFE91-BE4C-7145-8705-1A641ADA5381}" dt="2022-01-06T20:44:44.521" v="0" actId="478"/>
          <ac:spMkLst>
            <pc:docMk/>
            <pc:sldMk cId="3117628950" sldId="264"/>
            <ac:spMk id="43" creationId="{0206162D-3E2E-E64A-ABB5-E57FC2720C1E}"/>
          </ac:spMkLst>
        </pc:spChg>
        <pc:spChg chg="add">
          <ac:chgData name="M Currie" userId="c402c155-14e7-440a-8c26-a1dca60f71bf" providerId="ADAL" clId="{4C4AFE91-BE4C-7145-8705-1A641ADA5381}" dt="2022-01-06T20:44:45.249" v="1"/>
          <ac:spMkLst>
            <pc:docMk/>
            <pc:sldMk cId="3117628950" sldId="264"/>
            <ac:spMk id="53" creationId="{08C19DE8-67B7-2D47-8D2B-851A7731F8F4}"/>
          </ac:spMkLst>
        </pc:spChg>
        <pc:spChg chg="add">
          <ac:chgData name="M Currie" userId="c402c155-14e7-440a-8c26-a1dca60f71bf" providerId="ADAL" clId="{4C4AFE91-BE4C-7145-8705-1A641ADA5381}" dt="2022-01-06T20:44:45.249" v="1"/>
          <ac:spMkLst>
            <pc:docMk/>
            <pc:sldMk cId="3117628950" sldId="264"/>
            <ac:spMk id="54" creationId="{6FEB4692-777D-A54F-97BC-C7295FEC5966}"/>
          </ac:spMkLst>
        </pc:spChg>
        <pc:spChg chg="add">
          <ac:chgData name="M Currie" userId="c402c155-14e7-440a-8c26-a1dca60f71bf" providerId="ADAL" clId="{4C4AFE91-BE4C-7145-8705-1A641ADA5381}" dt="2022-01-06T20:44:45.249" v="1"/>
          <ac:spMkLst>
            <pc:docMk/>
            <pc:sldMk cId="3117628950" sldId="264"/>
            <ac:spMk id="55" creationId="{B2B79CD2-755F-B14E-A5E4-7EAF9817123B}"/>
          </ac:spMkLst>
        </pc:spChg>
        <pc:graphicFrameChg chg="del">
          <ac:chgData name="M Currie" userId="c402c155-14e7-440a-8c26-a1dca60f71bf" providerId="ADAL" clId="{4C4AFE91-BE4C-7145-8705-1A641ADA5381}" dt="2022-01-06T20:44:44.521" v="0" actId="478"/>
          <ac:graphicFrameMkLst>
            <pc:docMk/>
            <pc:sldMk cId="3117628950" sldId="264"/>
            <ac:graphicFrameMk id="3" creationId="{AD7CA988-5971-1644-8562-0E5D9984837F}"/>
          </ac:graphicFrameMkLst>
        </pc:graphicFrameChg>
        <pc:graphicFrameChg chg="add">
          <ac:chgData name="M Currie" userId="c402c155-14e7-440a-8c26-a1dca60f71bf" providerId="ADAL" clId="{4C4AFE91-BE4C-7145-8705-1A641ADA5381}" dt="2022-01-06T20:44:45.249" v="1"/>
          <ac:graphicFrameMkLst>
            <pc:docMk/>
            <pc:sldMk cId="3117628950" sldId="264"/>
            <ac:graphicFrameMk id="30" creationId="{6CCC3B1B-DA25-DC4B-BD65-5374B0BB233B}"/>
          </ac:graphicFrameMkLst>
        </pc:graphicFrameChg>
        <pc:graphicFrameChg chg="del">
          <ac:chgData name="M Currie" userId="c402c155-14e7-440a-8c26-a1dca60f71bf" providerId="ADAL" clId="{4C4AFE91-BE4C-7145-8705-1A641ADA5381}" dt="2022-01-06T20:44:44.521" v="0" actId="478"/>
          <ac:graphicFrameMkLst>
            <pc:docMk/>
            <pc:sldMk cId="3117628950" sldId="264"/>
            <ac:graphicFrameMk id="31" creationId="{F644EFA5-7F23-244D-9D0C-C1B58975878D}"/>
          </ac:graphicFrameMkLst>
        </pc:graphicFrameChg>
        <pc:graphicFrameChg chg="add">
          <ac:chgData name="M Currie" userId="c402c155-14e7-440a-8c26-a1dca60f71bf" providerId="ADAL" clId="{4C4AFE91-BE4C-7145-8705-1A641ADA5381}" dt="2022-01-06T20:44:45.249" v="1"/>
          <ac:graphicFrameMkLst>
            <pc:docMk/>
            <pc:sldMk cId="3117628950" sldId="264"/>
            <ac:graphicFrameMk id="38" creationId="{F97034A3-87E3-BB40-90E0-76C04C824AA8}"/>
          </ac:graphicFrameMkLst>
        </pc:graphicFrameChg>
        <pc:graphicFrameChg chg="add">
          <ac:chgData name="M Currie" userId="c402c155-14e7-440a-8c26-a1dca60f71bf" providerId="ADAL" clId="{4C4AFE91-BE4C-7145-8705-1A641ADA5381}" dt="2022-01-06T20:44:45.249" v="1"/>
          <ac:graphicFrameMkLst>
            <pc:docMk/>
            <pc:sldMk cId="3117628950" sldId="264"/>
            <ac:graphicFrameMk id="45" creationId="{28983D51-C3CA-0E4C-BCC1-4BC41145E2C5}"/>
          </ac:graphicFrameMkLst>
        </pc:graphicFrameChg>
        <pc:graphicFrameChg chg="del">
          <ac:chgData name="M Currie" userId="c402c155-14e7-440a-8c26-a1dca60f71bf" providerId="ADAL" clId="{4C4AFE91-BE4C-7145-8705-1A641ADA5381}" dt="2022-01-06T20:44:44.521" v="0" actId="478"/>
          <ac:graphicFrameMkLst>
            <pc:docMk/>
            <pc:sldMk cId="3117628950" sldId="264"/>
            <ac:graphicFrameMk id="46" creationId="{8D4549B3-ADFA-D245-B88B-6A8515CC07F6}"/>
          </ac:graphicFrameMkLst>
        </pc:graphicFrameChg>
        <pc:picChg chg="del">
          <ac:chgData name="M Currie" userId="c402c155-14e7-440a-8c26-a1dca60f71bf" providerId="ADAL" clId="{4C4AFE91-BE4C-7145-8705-1A641ADA5381}" dt="2022-01-06T20:44:44.521" v="0" actId="478"/>
          <ac:picMkLst>
            <pc:docMk/>
            <pc:sldMk cId="3117628950" sldId="264"/>
            <ac:picMk id="27" creationId="{E21C5C49-0DF7-AA45-B81C-CAE0684B28DD}"/>
          </ac:picMkLst>
        </pc:picChg>
        <pc:picChg chg="del">
          <ac:chgData name="M Currie" userId="c402c155-14e7-440a-8c26-a1dca60f71bf" providerId="ADAL" clId="{4C4AFE91-BE4C-7145-8705-1A641ADA5381}" dt="2022-01-06T20:44:44.521" v="0" actId="478"/>
          <ac:picMkLst>
            <pc:docMk/>
            <pc:sldMk cId="3117628950" sldId="264"/>
            <ac:picMk id="28" creationId="{4FF421AE-8E43-FB4C-AD44-0022B2B16F65}"/>
          </ac:picMkLst>
        </pc:picChg>
        <pc:picChg chg="del">
          <ac:chgData name="M Currie" userId="c402c155-14e7-440a-8c26-a1dca60f71bf" providerId="ADAL" clId="{4C4AFE91-BE4C-7145-8705-1A641ADA5381}" dt="2022-01-06T20:44:44.521" v="0" actId="478"/>
          <ac:picMkLst>
            <pc:docMk/>
            <pc:sldMk cId="3117628950" sldId="264"/>
            <ac:picMk id="29" creationId="{D0FA9093-E059-9946-A5D2-9F1C454DA323}"/>
          </ac:picMkLst>
        </pc:picChg>
        <pc:picChg chg="del">
          <ac:chgData name="M Currie" userId="c402c155-14e7-440a-8c26-a1dca60f71bf" providerId="ADAL" clId="{4C4AFE91-BE4C-7145-8705-1A641ADA5381}" dt="2022-01-06T20:44:44.521" v="0" actId="478"/>
          <ac:picMkLst>
            <pc:docMk/>
            <pc:sldMk cId="3117628950" sldId="264"/>
            <ac:picMk id="32" creationId="{8D4C7681-E24A-0C49-A39D-DAD297AA6A5D}"/>
          </ac:picMkLst>
        </pc:picChg>
        <pc:picChg chg="del">
          <ac:chgData name="M Currie" userId="c402c155-14e7-440a-8c26-a1dca60f71bf" providerId="ADAL" clId="{4C4AFE91-BE4C-7145-8705-1A641ADA5381}" dt="2022-01-06T20:44:44.521" v="0" actId="478"/>
          <ac:picMkLst>
            <pc:docMk/>
            <pc:sldMk cId="3117628950" sldId="264"/>
            <ac:picMk id="33" creationId="{C21C38DB-033A-9E44-A3C6-D27355A47229}"/>
          </ac:picMkLst>
        </pc:picChg>
        <pc:picChg chg="del">
          <ac:chgData name="M Currie" userId="c402c155-14e7-440a-8c26-a1dca60f71bf" providerId="ADAL" clId="{4C4AFE91-BE4C-7145-8705-1A641ADA5381}" dt="2022-01-06T20:44:44.521" v="0" actId="478"/>
          <ac:picMkLst>
            <pc:docMk/>
            <pc:sldMk cId="3117628950" sldId="264"/>
            <ac:picMk id="34" creationId="{2A8EB93B-A16D-6746-897D-C5908C60B092}"/>
          </ac:picMkLst>
        </pc:picChg>
        <pc:picChg chg="add">
          <ac:chgData name="M Currie" userId="c402c155-14e7-440a-8c26-a1dca60f71bf" providerId="ADAL" clId="{4C4AFE91-BE4C-7145-8705-1A641ADA5381}" dt="2022-01-06T20:44:45.249" v="1"/>
          <ac:picMkLst>
            <pc:docMk/>
            <pc:sldMk cId="3117628950" sldId="264"/>
            <ac:picMk id="35" creationId="{6F893AEA-F631-3A4B-B6FC-0ECD6E5B252F}"/>
          </ac:picMkLst>
        </pc:picChg>
        <pc:picChg chg="add">
          <ac:chgData name="M Currie" userId="c402c155-14e7-440a-8c26-a1dca60f71bf" providerId="ADAL" clId="{4C4AFE91-BE4C-7145-8705-1A641ADA5381}" dt="2022-01-06T20:44:45.249" v="1"/>
          <ac:picMkLst>
            <pc:docMk/>
            <pc:sldMk cId="3117628950" sldId="264"/>
            <ac:picMk id="36" creationId="{73FE395B-875B-AC44-B254-7CBFEF531049}"/>
          </ac:picMkLst>
        </pc:picChg>
        <pc:picChg chg="add">
          <ac:chgData name="M Currie" userId="c402c155-14e7-440a-8c26-a1dca60f71bf" providerId="ADAL" clId="{4C4AFE91-BE4C-7145-8705-1A641ADA5381}" dt="2022-01-06T20:44:45.249" v="1"/>
          <ac:picMkLst>
            <pc:docMk/>
            <pc:sldMk cId="3117628950" sldId="264"/>
            <ac:picMk id="37" creationId="{2ECEF87E-AEE6-BE49-A056-147433467BFD}"/>
          </ac:picMkLst>
        </pc:picChg>
        <pc:picChg chg="add">
          <ac:chgData name="M Currie" userId="c402c155-14e7-440a-8c26-a1dca60f71bf" providerId="ADAL" clId="{4C4AFE91-BE4C-7145-8705-1A641ADA5381}" dt="2022-01-06T20:44:45.249" v="1"/>
          <ac:picMkLst>
            <pc:docMk/>
            <pc:sldMk cId="3117628950" sldId="264"/>
            <ac:picMk id="39" creationId="{C39AE5FD-BB8E-2B4E-AFE0-F3B410D27E4A}"/>
          </ac:picMkLst>
        </pc:picChg>
        <pc:picChg chg="add">
          <ac:chgData name="M Currie" userId="c402c155-14e7-440a-8c26-a1dca60f71bf" providerId="ADAL" clId="{4C4AFE91-BE4C-7145-8705-1A641ADA5381}" dt="2022-01-06T20:44:45.249" v="1"/>
          <ac:picMkLst>
            <pc:docMk/>
            <pc:sldMk cId="3117628950" sldId="264"/>
            <ac:picMk id="41" creationId="{167DFF53-EFA3-534A-B50B-8D1533362862}"/>
          </ac:picMkLst>
        </pc:picChg>
        <pc:picChg chg="add">
          <ac:chgData name="M Currie" userId="c402c155-14e7-440a-8c26-a1dca60f71bf" providerId="ADAL" clId="{4C4AFE91-BE4C-7145-8705-1A641ADA5381}" dt="2022-01-06T20:44:45.249" v="1"/>
          <ac:picMkLst>
            <pc:docMk/>
            <pc:sldMk cId="3117628950" sldId="264"/>
            <ac:picMk id="44" creationId="{AA302271-4F20-F34E-93C5-61EE85A3327F}"/>
          </ac:picMkLst>
        </pc:picChg>
        <pc:picChg chg="del">
          <ac:chgData name="M Currie" userId="c402c155-14e7-440a-8c26-a1dca60f71bf" providerId="ADAL" clId="{4C4AFE91-BE4C-7145-8705-1A641ADA5381}" dt="2022-01-06T20:44:44.521" v="0" actId="478"/>
          <ac:picMkLst>
            <pc:docMk/>
            <pc:sldMk cId="3117628950" sldId="264"/>
            <ac:picMk id="47" creationId="{C84E54EF-EB2F-6C42-BA6D-20C4704810C9}"/>
          </ac:picMkLst>
        </pc:picChg>
        <pc:picChg chg="del">
          <ac:chgData name="M Currie" userId="c402c155-14e7-440a-8c26-a1dca60f71bf" providerId="ADAL" clId="{4C4AFE91-BE4C-7145-8705-1A641ADA5381}" dt="2022-01-06T20:44:44.521" v="0" actId="478"/>
          <ac:picMkLst>
            <pc:docMk/>
            <pc:sldMk cId="3117628950" sldId="264"/>
            <ac:picMk id="48" creationId="{804CB13E-EBCF-3B42-A821-796FE31E85D7}"/>
          </ac:picMkLst>
        </pc:picChg>
        <pc:picChg chg="del">
          <ac:chgData name="M Currie" userId="c402c155-14e7-440a-8c26-a1dca60f71bf" providerId="ADAL" clId="{4C4AFE91-BE4C-7145-8705-1A641ADA5381}" dt="2022-01-06T20:44:44.521" v="0" actId="478"/>
          <ac:picMkLst>
            <pc:docMk/>
            <pc:sldMk cId="3117628950" sldId="264"/>
            <ac:picMk id="49" creationId="{BA054B8D-A5CD-3144-8C5A-AB87CA9264B3}"/>
          </ac:picMkLst>
        </pc:picChg>
        <pc:picChg chg="add">
          <ac:chgData name="M Currie" userId="c402c155-14e7-440a-8c26-a1dca60f71bf" providerId="ADAL" clId="{4C4AFE91-BE4C-7145-8705-1A641ADA5381}" dt="2022-01-06T20:44:45.249" v="1"/>
          <ac:picMkLst>
            <pc:docMk/>
            <pc:sldMk cId="3117628950" sldId="264"/>
            <ac:picMk id="50" creationId="{B4DEAC11-FACB-0E44-BDB2-652E5025736C}"/>
          </ac:picMkLst>
        </pc:picChg>
        <pc:picChg chg="add">
          <ac:chgData name="M Currie" userId="c402c155-14e7-440a-8c26-a1dca60f71bf" providerId="ADAL" clId="{4C4AFE91-BE4C-7145-8705-1A641ADA5381}" dt="2022-01-06T20:44:45.249" v="1"/>
          <ac:picMkLst>
            <pc:docMk/>
            <pc:sldMk cId="3117628950" sldId="264"/>
            <ac:picMk id="51" creationId="{D02DF0BE-8513-674C-882E-0009B8823AA6}"/>
          </ac:picMkLst>
        </pc:picChg>
        <pc:picChg chg="add">
          <ac:chgData name="M Currie" userId="c402c155-14e7-440a-8c26-a1dca60f71bf" providerId="ADAL" clId="{4C4AFE91-BE4C-7145-8705-1A641ADA5381}" dt="2022-01-06T20:44:45.249" v="1"/>
          <ac:picMkLst>
            <pc:docMk/>
            <pc:sldMk cId="3117628950" sldId="264"/>
            <ac:picMk id="52" creationId="{59684A7B-F963-DA49-B44E-F00D73EF0F9A}"/>
          </ac:picMkLst>
        </pc:picChg>
      </pc:sldChg>
    </pc:docChg>
  </pc:docChgLst>
  <pc:docChgLst>
    <pc:chgData name="M Currie" userId="c402c155-14e7-440a-8c26-a1dca60f71bf" providerId="ADAL" clId="{EBD41F54-CD05-451E-95EA-541AFDF421E9}"/>
    <pc:docChg chg="custSel modSld">
      <pc:chgData name="M Currie" userId="c402c155-14e7-440a-8c26-a1dca60f71bf" providerId="ADAL" clId="{EBD41F54-CD05-451E-95EA-541AFDF421E9}" dt="2022-01-27T16:18:29.820" v="21" actId="20577"/>
      <pc:docMkLst>
        <pc:docMk/>
      </pc:docMkLst>
      <pc:sldChg chg="addSp delSp modSp">
        <pc:chgData name="M Currie" userId="c402c155-14e7-440a-8c26-a1dca60f71bf" providerId="ADAL" clId="{EBD41F54-CD05-451E-95EA-541AFDF421E9}" dt="2022-01-27T16:18:29.820" v="21" actId="20577"/>
        <pc:sldMkLst>
          <pc:docMk/>
          <pc:sldMk cId="3117628950" sldId="264"/>
        </pc:sldMkLst>
        <pc:spChg chg="add del">
          <ac:chgData name="M Currie" userId="c402c155-14e7-440a-8c26-a1dca60f71bf" providerId="ADAL" clId="{EBD41F54-CD05-451E-95EA-541AFDF421E9}" dt="2022-01-27T16:16:37.681" v="7"/>
          <ac:spMkLst>
            <pc:docMk/>
            <pc:sldMk cId="3117628950" sldId="264"/>
            <ac:spMk id="3" creationId="{462AA5A6-8D3A-49A8-9357-EE3D18722542}"/>
          </ac:spMkLst>
        </pc:spChg>
        <pc:graphicFrameChg chg="modGraphic">
          <ac:chgData name="M Currie" userId="c402c155-14e7-440a-8c26-a1dca60f71bf" providerId="ADAL" clId="{EBD41F54-CD05-451E-95EA-541AFDF421E9}" dt="2022-01-27T16:18:29.820" v="21" actId="20577"/>
          <ac:graphicFrameMkLst>
            <pc:docMk/>
            <pc:sldMk cId="3117628950" sldId="264"/>
            <ac:graphicFrameMk id="30" creationId="{6CCC3B1B-DA25-DC4B-BD65-5374B0BB233B}"/>
          </ac:graphicFrameMkLst>
        </pc:graphicFrameChg>
        <pc:graphicFrameChg chg="modGraphic">
          <ac:chgData name="M Currie" userId="c402c155-14e7-440a-8c26-a1dca60f71bf" providerId="ADAL" clId="{EBD41F54-CD05-451E-95EA-541AFDF421E9}" dt="2022-01-27T16:16:04.795" v="3" actId="207"/>
          <ac:graphicFrameMkLst>
            <pc:docMk/>
            <pc:sldMk cId="3117628950" sldId="264"/>
            <ac:graphicFrameMk id="38" creationId="{F97034A3-87E3-BB40-90E0-76C04C824AA8}"/>
          </ac:graphicFrameMkLst>
        </pc:graphicFrameChg>
        <pc:graphicFrameChg chg="modGraphic">
          <ac:chgData name="M Currie" userId="c402c155-14e7-440a-8c26-a1dca60f71bf" providerId="ADAL" clId="{EBD41F54-CD05-451E-95EA-541AFDF421E9}" dt="2022-01-27T16:15:58.574" v="1" actId="207"/>
          <ac:graphicFrameMkLst>
            <pc:docMk/>
            <pc:sldMk cId="3117628950" sldId="264"/>
            <ac:graphicFrameMk id="45" creationId="{28983D51-C3CA-0E4C-BCC1-4BC41145E2C5}"/>
          </ac:graphicFrameMkLst>
        </pc:graphicFrameChg>
        <pc:picChg chg="add mod">
          <ac:chgData name="M Currie" userId="c402c155-14e7-440a-8c26-a1dca60f71bf" providerId="ADAL" clId="{EBD41F54-CD05-451E-95EA-541AFDF421E9}" dt="2022-01-27T16:16:50.939" v="11" actId="14100"/>
          <ac:picMkLst>
            <pc:docMk/>
            <pc:sldMk cId="3117628950" sldId="264"/>
            <ac:picMk id="1028" creationId="{2029C72E-4AD9-45FD-9FC3-45177492A15D}"/>
          </ac:picMkLst>
        </pc:picChg>
        <pc:picChg chg="add mod">
          <ac:chgData name="M Currie" userId="c402c155-14e7-440a-8c26-a1dca60f71bf" providerId="ADAL" clId="{EBD41F54-CD05-451E-95EA-541AFDF421E9}" dt="2022-01-27T16:17:56.836" v="15" actId="14100"/>
          <ac:picMkLst>
            <pc:docMk/>
            <pc:sldMk cId="3117628950" sldId="264"/>
            <ac:picMk id="1030" creationId="{C7C1A866-E43B-4A76-A9CB-9D64032661E8}"/>
          </ac:picMkLst>
        </pc:picChg>
        <pc:picChg chg="add mod">
          <ac:chgData name="M Currie" userId="c402c155-14e7-440a-8c26-a1dca60f71bf" providerId="ADAL" clId="{EBD41F54-CD05-451E-95EA-541AFDF421E9}" dt="2022-01-27T16:18:20.147" v="20" actId="14100"/>
          <ac:picMkLst>
            <pc:docMk/>
            <pc:sldMk cId="3117628950" sldId="264"/>
            <ac:picMk id="1032" creationId="{D7D2E4B0-51F5-4293-A276-DF173D46CFAA}"/>
          </ac:picMkLst>
        </pc:picChg>
      </pc:sldChg>
    </pc:docChg>
  </pc:docChgLst>
  <pc:docChgLst>
    <pc:chgData name="K Le Sage" userId="S::karen.lesage@sharemat.co.uk::a8ec7f67-223a-481f-81bb-a70a54eccb69" providerId="AD" clId="Web-{C5927EAE-4CEF-E91E-3BAD-45F1A427090E}"/>
    <pc:docChg chg="addSld modSld">
      <pc:chgData name="K Le Sage" userId="S::karen.lesage@sharemat.co.uk::a8ec7f67-223a-481f-81bb-a70a54eccb69" providerId="AD" clId="Web-{C5927EAE-4CEF-E91E-3BAD-45F1A427090E}" dt="2022-01-27T15:32:14.067" v="2"/>
      <pc:docMkLst>
        <pc:docMk/>
      </pc:docMkLst>
      <pc:sldChg chg="modSp">
        <pc:chgData name="K Le Sage" userId="S::karen.lesage@sharemat.co.uk::a8ec7f67-223a-481f-81bb-a70a54eccb69" providerId="AD" clId="Web-{C5927EAE-4CEF-E91E-3BAD-45F1A427090E}" dt="2022-01-27T15:32:13.067" v="1"/>
        <pc:sldMkLst>
          <pc:docMk/>
          <pc:sldMk cId="3117628950" sldId="264"/>
        </pc:sldMkLst>
        <pc:graphicFrameChg chg="mod modGraphic">
          <ac:chgData name="K Le Sage" userId="S::karen.lesage@sharemat.co.uk::a8ec7f67-223a-481f-81bb-a70a54eccb69" providerId="AD" clId="Web-{C5927EAE-4CEF-E91E-3BAD-45F1A427090E}" dt="2022-01-27T15:32:13.067" v="1"/>
          <ac:graphicFrameMkLst>
            <pc:docMk/>
            <pc:sldMk cId="3117628950" sldId="264"/>
            <ac:graphicFrameMk id="30" creationId="{6CCC3B1B-DA25-DC4B-BD65-5374B0BB233B}"/>
          </ac:graphicFrameMkLst>
        </pc:graphicFrameChg>
      </pc:sldChg>
      <pc:sldChg chg="add replId">
        <pc:chgData name="K Le Sage" userId="S::karen.lesage@sharemat.co.uk::a8ec7f67-223a-481f-81bb-a70a54eccb69" providerId="AD" clId="Web-{C5927EAE-4CEF-E91E-3BAD-45F1A427090E}" dt="2022-01-27T15:32:14.067" v="2"/>
        <pc:sldMkLst>
          <pc:docMk/>
          <pc:sldMk cId="3855916841" sldId="265"/>
        </pc:sldMkLst>
      </pc:sldChg>
    </pc:docChg>
  </pc:docChgLst>
  <pc:docChgLst>
    <pc:chgData name="K Le Sage" userId="S::karen.lesage@sharemat.co.uk::a8ec7f67-223a-481f-81bb-a70a54eccb69" providerId="AD" clId="Web-{405A4661-F4BA-48D8-91AA-00D1B54B9287}"/>
    <pc:docChg chg="modSld">
      <pc:chgData name="K Le Sage" userId="S::karen.lesage@sharemat.co.uk::a8ec7f67-223a-481f-81bb-a70a54eccb69" providerId="AD" clId="Web-{405A4661-F4BA-48D8-91AA-00D1B54B9287}" dt="2022-01-27T15:29:53.863" v="69"/>
      <pc:docMkLst>
        <pc:docMk/>
      </pc:docMkLst>
      <pc:sldChg chg="modSp">
        <pc:chgData name="K Le Sage" userId="S::karen.lesage@sharemat.co.uk::a8ec7f67-223a-481f-81bb-a70a54eccb69" providerId="AD" clId="Web-{405A4661-F4BA-48D8-91AA-00D1B54B9287}" dt="2022-01-27T15:29:53.863" v="69"/>
        <pc:sldMkLst>
          <pc:docMk/>
          <pc:sldMk cId="3117628950" sldId="264"/>
        </pc:sldMkLst>
        <pc:graphicFrameChg chg="mod modGraphic">
          <ac:chgData name="K Le Sage" userId="S::karen.lesage@sharemat.co.uk::a8ec7f67-223a-481f-81bb-a70a54eccb69" providerId="AD" clId="Web-{405A4661-F4BA-48D8-91AA-00D1B54B9287}" dt="2022-01-27T15:29:53.863" v="69"/>
          <ac:graphicFrameMkLst>
            <pc:docMk/>
            <pc:sldMk cId="3117628950" sldId="264"/>
            <ac:graphicFrameMk id="30" creationId="{6CCC3B1B-DA25-DC4B-BD65-5374B0BB233B}"/>
          </ac:graphicFrameMkLst>
        </pc:graphicFrameChg>
      </pc:sldChg>
    </pc:docChg>
  </pc:docChgLst>
  <pc:docChgLst>
    <pc:chgData name="K Le Sage" userId="S::karen.lesage@sharemat.co.uk::a8ec7f67-223a-481f-81bb-a70a54eccb69" providerId="AD" clId="Web-{6B2CD58F-4FB2-7233-08BC-FE741336E8C2}"/>
    <pc:docChg chg="delSld modSld">
      <pc:chgData name="K Le Sage" userId="S::karen.lesage@sharemat.co.uk::a8ec7f67-223a-481f-81bb-a70a54eccb69" providerId="AD" clId="Web-{6B2CD58F-4FB2-7233-08BC-FE741336E8C2}" dt="2022-01-27T15:51:34.144" v="263"/>
      <pc:docMkLst>
        <pc:docMk/>
      </pc:docMkLst>
      <pc:sldChg chg="modSp">
        <pc:chgData name="K Le Sage" userId="S::karen.lesage@sharemat.co.uk::a8ec7f67-223a-481f-81bb-a70a54eccb69" providerId="AD" clId="Web-{6B2CD58F-4FB2-7233-08BC-FE741336E8C2}" dt="2022-01-27T15:51:34.144" v="263"/>
        <pc:sldMkLst>
          <pc:docMk/>
          <pc:sldMk cId="3117628950" sldId="264"/>
        </pc:sldMkLst>
        <pc:graphicFrameChg chg="mod modGraphic">
          <ac:chgData name="K Le Sage" userId="S::karen.lesage@sharemat.co.uk::a8ec7f67-223a-481f-81bb-a70a54eccb69" providerId="AD" clId="Web-{6B2CD58F-4FB2-7233-08BC-FE741336E8C2}" dt="2022-01-27T15:51:34.144" v="263"/>
          <ac:graphicFrameMkLst>
            <pc:docMk/>
            <pc:sldMk cId="3117628950" sldId="264"/>
            <ac:graphicFrameMk id="30" creationId="{6CCC3B1B-DA25-DC4B-BD65-5374B0BB233B}"/>
          </ac:graphicFrameMkLst>
        </pc:graphicFrameChg>
        <pc:graphicFrameChg chg="mod modGraphic">
          <ac:chgData name="K Le Sage" userId="S::karen.lesage@sharemat.co.uk::a8ec7f67-223a-481f-81bb-a70a54eccb69" providerId="AD" clId="Web-{6B2CD58F-4FB2-7233-08BC-FE741336E8C2}" dt="2022-01-27T15:49:26.077" v="199"/>
          <ac:graphicFrameMkLst>
            <pc:docMk/>
            <pc:sldMk cId="3117628950" sldId="264"/>
            <ac:graphicFrameMk id="38" creationId="{F97034A3-87E3-BB40-90E0-76C04C824AA8}"/>
          </ac:graphicFrameMkLst>
        </pc:graphicFrameChg>
        <pc:graphicFrameChg chg="mod modGraphic">
          <ac:chgData name="K Le Sage" userId="S::karen.lesage@sharemat.co.uk::a8ec7f67-223a-481f-81bb-a70a54eccb69" providerId="AD" clId="Web-{6B2CD58F-4FB2-7233-08BC-FE741336E8C2}" dt="2022-01-27T15:48:37.342" v="187"/>
          <ac:graphicFrameMkLst>
            <pc:docMk/>
            <pc:sldMk cId="3117628950" sldId="264"/>
            <ac:graphicFrameMk id="45" creationId="{28983D51-C3CA-0E4C-BCC1-4BC41145E2C5}"/>
          </ac:graphicFrameMkLst>
        </pc:graphicFrameChg>
      </pc:sldChg>
      <pc:sldChg chg="del">
        <pc:chgData name="K Le Sage" userId="S::karen.lesage@sharemat.co.uk::a8ec7f67-223a-481f-81bb-a70a54eccb69" providerId="AD" clId="Web-{6B2CD58F-4FB2-7233-08BC-FE741336E8C2}" dt="2022-01-27T15:33:32.441" v="1"/>
        <pc:sldMkLst>
          <pc:docMk/>
          <pc:sldMk cId="3855916841" sldId="265"/>
        </pc:sldMkLst>
      </pc:sldChg>
      <pc:sldChg chg="del">
        <pc:chgData name="K Le Sage" userId="S::karen.lesage@sharemat.co.uk::a8ec7f67-223a-481f-81bb-a70a54eccb69" providerId="AD" clId="Web-{6B2CD58F-4FB2-7233-08BC-FE741336E8C2}" dt="2022-01-27T15:33:27.925" v="0"/>
        <pc:sldMkLst>
          <pc:docMk/>
          <pc:sldMk cId="55609072" sldId="266"/>
        </pc:sldMkLst>
      </pc:sldChg>
    </pc:docChg>
  </pc:docChgLst>
  <pc:docChgLst>
    <pc:chgData name="K Le Sage" userId="S::karen.lesage@sharemat.co.uk::a8ec7f67-223a-481f-81bb-a70a54eccb69" providerId="AD" clId="Web-{29CA649F-6247-3140-2699-45198229D498}"/>
    <pc:docChg chg="addSld">
      <pc:chgData name="K Le Sage" userId="S::karen.lesage@sharemat.co.uk::a8ec7f67-223a-481f-81bb-a70a54eccb69" providerId="AD" clId="Web-{29CA649F-6247-3140-2699-45198229D498}" dt="2022-01-27T15:32:36.520" v="0"/>
      <pc:docMkLst>
        <pc:docMk/>
      </pc:docMkLst>
      <pc:sldChg chg="add">
        <pc:chgData name="K Le Sage" userId="S::karen.lesage@sharemat.co.uk::a8ec7f67-223a-481f-81bb-a70a54eccb69" providerId="AD" clId="Web-{29CA649F-6247-3140-2699-45198229D498}" dt="2022-01-27T15:32:36.520" v="0"/>
        <pc:sldMkLst>
          <pc:docMk/>
          <pc:sldMk cId="55609072" sldId="26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3D76F0A-FCCC-6141-AC18-328A9DF12AE6}" type="datetimeFigureOut">
              <a:rPr lang="en-US" smtClean="0"/>
              <a:t>1/27/2022</a:t>
            </a:fld>
            <a:endParaRPr lang="en-US"/>
          </a:p>
        </p:txBody>
      </p:sp>
      <p:sp>
        <p:nvSpPr>
          <p:cNvPr id="4" name="Slide Image Placeholder 3"/>
          <p:cNvSpPr>
            <a:spLocks noGrp="1" noRot="1" noChangeAspect="1"/>
          </p:cNvSpPr>
          <p:nvPr>
            <p:ph type="sldImg" idx="2"/>
          </p:nvPr>
        </p:nvSpPr>
        <p:spPr>
          <a:xfrm>
            <a:off x="2271713" y="1143000"/>
            <a:ext cx="231457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0D1A23C-3E09-4B4C-813F-26E3CA70A3D4}" type="slidenum">
              <a:rPr lang="en-US" smtClean="0"/>
              <a:t>‹#›</a:t>
            </a:fld>
            <a:endParaRPr lang="en-US"/>
          </a:p>
        </p:txBody>
      </p:sp>
    </p:spTree>
    <p:extLst>
      <p:ext uri="{BB962C8B-B14F-4D97-AF65-F5344CB8AC3E}">
        <p14:creationId xmlns:p14="http://schemas.microsoft.com/office/powerpoint/2010/main" val="2480105140"/>
      </p:ext>
    </p:extLst>
  </p:cSld>
  <p:clrMap bg1="lt1" tx1="dk1" bg2="lt2" tx2="dk2" accent1="accent1" accent2="accent2" accent3="accent3" accent4="accent4" accent5="accent5" accent6="accent6" hlink="hlink" folHlink="folHlink"/>
  <p:notesStyle>
    <a:lvl1pPr marL="0" algn="l" defTabSz="1075334" rtl="0" eaLnBrk="1" latinLnBrk="0" hangingPunct="1">
      <a:defRPr sz="1411" kern="1200">
        <a:solidFill>
          <a:schemeClr val="tx1"/>
        </a:solidFill>
        <a:latin typeface="+mn-lt"/>
        <a:ea typeface="+mn-ea"/>
        <a:cs typeface="+mn-cs"/>
      </a:defRPr>
    </a:lvl1pPr>
    <a:lvl2pPr marL="537667" algn="l" defTabSz="1075334" rtl="0" eaLnBrk="1" latinLnBrk="0" hangingPunct="1">
      <a:defRPr sz="1411" kern="1200">
        <a:solidFill>
          <a:schemeClr val="tx1"/>
        </a:solidFill>
        <a:latin typeface="+mn-lt"/>
        <a:ea typeface="+mn-ea"/>
        <a:cs typeface="+mn-cs"/>
      </a:defRPr>
    </a:lvl2pPr>
    <a:lvl3pPr marL="1075334" algn="l" defTabSz="1075334" rtl="0" eaLnBrk="1" latinLnBrk="0" hangingPunct="1">
      <a:defRPr sz="1411" kern="1200">
        <a:solidFill>
          <a:schemeClr val="tx1"/>
        </a:solidFill>
        <a:latin typeface="+mn-lt"/>
        <a:ea typeface="+mn-ea"/>
        <a:cs typeface="+mn-cs"/>
      </a:defRPr>
    </a:lvl3pPr>
    <a:lvl4pPr marL="1613002" algn="l" defTabSz="1075334" rtl="0" eaLnBrk="1" latinLnBrk="0" hangingPunct="1">
      <a:defRPr sz="1411" kern="1200">
        <a:solidFill>
          <a:schemeClr val="tx1"/>
        </a:solidFill>
        <a:latin typeface="+mn-lt"/>
        <a:ea typeface="+mn-ea"/>
        <a:cs typeface="+mn-cs"/>
      </a:defRPr>
    </a:lvl4pPr>
    <a:lvl5pPr marL="2150669" algn="l" defTabSz="1075334" rtl="0" eaLnBrk="1" latinLnBrk="0" hangingPunct="1">
      <a:defRPr sz="1411" kern="1200">
        <a:solidFill>
          <a:schemeClr val="tx1"/>
        </a:solidFill>
        <a:latin typeface="+mn-lt"/>
        <a:ea typeface="+mn-ea"/>
        <a:cs typeface="+mn-cs"/>
      </a:defRPr>
    </a:lvl5pPr>
    <a:lvl6pPr marL="2688336" algn="l" defTabSz="1075334" rtl="0" eaLnBrk="1" latinLnBrk="0" hangingPunct="1">
      <a:defRPr sz="1411" kern="1200">
        <a:solidFill>
          <a:schemeClr val="tx1"/>
        </a:solidFill>
        <a:latin typeface="+mn-lt"/>
        <a:ea typeface="+mn-ea"/>
        <a:cs typeface="+mn-cs"/>
      </a:defRPr>
    </a:lvl6pPr>
    <a:lvl7pPr marL="3226003" algn="l" defTabSz="1075334" rtl="0" eaLnBrk="1" latinLnBrk="0" hangingPunct="1">
      <a:defRPr sz="1411" kern="1200">
        <a:solidFill>
          <a:schemeClr val="tx1"/>
        </a:solidFill>
        <a:latin typeface="+mn-lt"/>
        <a:ea typeface="+mn-ea"/>
        <a:cs typeface="+mn-cs"/>
      </a:defRPr>
    </a:lvl7pPr>
    <a:lvl8pPr marL="3763670" algn="l" defTabSz="1075334" rtl="0" eaLnBrk="1" latinLnBrk="0" hangingPunct="1">
      <a:defRPr sz="1411" kern="1200">
        <a:solidFill>
          <a:schemeClr val="tx1"/>
        </a:solidFill>
        <a:latin typeface="+mn-lt"/>
        <a:ea typeface="+mn-ea"/>
        <a:cs typeface="+mn-cs"/>
      </a:defRPr>
    </a:lvl8pPr>
    <a:lvl9pPr marL="4301338" algn="l" defTabSz="1075334" rtl="0" eaLnBrk="1" latinLnBrk="0" hangingPunct="1">
      <a:defRPr sz="141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0D1A23C-3E09-4B4C-813F-26E3CA70A3D4}" type="slidenum">
              <a:rPr lang="en-US" smtClean="0"/>
              <a:t>1</a:t>
            </a:fld>
            <a:endParaRPr lang="en-US"/>
          </a:p>
        </p:txBody>
      </p:sp>
    </p:spTree>
    <p:extLst>
      <p:ext uri="{BB962C8B-B14F-4D97-AF65-F5344CB8AC3E}">
        <p14:creationId xmlns:p14="http://schemas.microsoft.com/office/powerpoint/2010/main" val="40345117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16135" y="1497626"/>
            <a:ext cx="5899441" cy="4744005"/>
          </a:xfrm>
        </p:spPr>
        <p:txBody>
          <a:bodyPr bIns="0" anchor="b">
            <a:normAutofit/>
          </a:bodyPr>
          <a:lstStyle>
            <a:lvl1pPr algn="l">
              <a:defRPr sz="5670"/>
            </a:lvl1pPr>
          </a:lstStyle>
          <a:p>
            <a:r>
              <a:rPr lang="en-US"/>
              <a:t>Click to edit Master title style</a:t>
            </a:r>
          </a:p>
        </p:txBody>
      </p:sp>
      <p:sp>
        <p:nvSpPr>
          <p:cNvPr id="3" name="Subtitle 2"/>
          <p:cNvSpPr>
            <a:spLocks noGrp="1"/>
          </p:cNvSpPr>
          <p:nvPr>
            <p:ph type="subTitle" idx="1"/>
          </p:nvPr>
        </p:nvSpPr>
        <p:spPr>
          <a:xfrm>
            <a:off x="2516135" y="6591583"/>
            <a:ext cx="5899441" cy="1824893"/>
          </a:xfrm>
        </p:spPr>
        <p:txBody>
          <a:bodyPr tIns="91440" bIns="91440">
            <a:normAutofit/>
          </a:bodyPr>
          <a:lstStyle>
            <a:lvl1pPr marL="0" indent="0" algn="l">
              <a:buNone/>
              <a:defRPr sz="1680" b="0" cap="all" baseline="0">
                <a:solidFill>
                  <a:schemeClr val="tx1"/>
                </a:solidFill>
              </a:defRPr>
            </a:lvl1pPr>
            <a:lvl2pPr marL="360045" indent="0" algn="ctr">
              <a:buNone/>
              <a:defRPr sz="1575"/>
            </a:lvl2pPr>
            <a:lvl3pPr marL="720090" indent="0" algn="ctr">
              <a:buNone/>
              <a:defRPr sz="1418"/>
            </a:lvl3pPr>
            <a:lvl4pPr marL="1080135" indent="0" algn="ctr">
              <a:buNone/>
              <a:defRPr sz="1260"/>
            </a:lvl4pPr>
            <a:lvl5pPr marL="1440180" indent="0" algn="ctr">
              <a:buNone/>
              <a:defRPr sz="1260"/>
            </a:lvl5pPr>
            <a:lvl6pPr marL="1800225" indent="0" algn="ctr">
              <a:buNone/>
              <a:defRPr sz="1260"/>
            </a:lvl6pPr>
            <a:lvl7pPr marL="2160270" indent="0" algn="ctr">
              <a:buNone/>
              <a:defRPr sz="1260"/>
            </a:lvl7pPr>
            <a:lvl8pPr marL="2520315" indent="0" algn="ctr">
              <a:buNone/>
              <a:defRPr sz="1260"/>
            </a:lvl8pPr>
            <a:lvl9pPr marL="2880360" indent="0" algn="ctr">
              <a:buNone/>
              <a:defRPr sz="1260"/>
            </a:lvl9pPr>
          </a:lstStyle>
          <a:p>
            <a:r>
              <a:rPr lang="en-US"/>
              <a:t>Click to edit Master subtitle style</a:t>
            </a:r>
          </a:p>
        </p:txBody>
      </p:sp>
      <p:sp>
        <p:nvSpPr>
          <p:cNvPr id="4" name="Date Placeholder 3"/>
          <p:cNvSpPr>
            <a:spLocks noGrp="1"/>
          </p:cNvSpPr>
          <p:nvPr>
            <p:ph type="dt" sz="half" idx="10"/>
          </p:nvPr>
        </p:nvSpPr>
        <p:spPr/>
        <p:txBody>
          <a:bodyPr/>
          <a:lstStyle/>
          <a:p>
            <a:fld id="{C6803511-AEBC-6B4C-94D1-263BC92D9F3E}" type="datetimeFigureOut">
              <a:rPr lang="en-US" smtClean="0"/>
              <a:t>1/27/2022</a:t>
            </a:fld>
            <a:endParaRPr lang="en-US"/>
          </a:p>
        </p:txBody>
      </p:sp>
      <p:sp>
        <p:nvSpPr>
          <p:cNvPr id="5" name="Footer Placeholder 4"/>
          <p:cNvSpPr>
            <a:spLocks noGrp="1"/>
          </p:cNvSpPr>
          <p:nvPr>
            <p:ph type="ftr" sz="quarter" idx="11"/>
          </p:nvPr>
        </p:nvSpPr>
        <p:spPr>
          <a:xfrm>
            <a:off x="2516135" y="614709"/>
            <a:ext cx="3240607" cy="577175"/>
          </a:xfrm>
        </p:spPr>
        <p:txBody>
          <a:bodyPr/>
          <a:lstStyle/>
          <a:p>
            <a:endParaRPr lang="en-US"/>
          </a:p>
        </p:txBody>
      </p:sp>
      <p:sp>
        <p:nvSpPr>
          <p:cNvPr id="6" name="Slide Number Placeholder 5"/>
          <p:cNvSpPr>
            <a:spLocks noGrp="1"/>
          </p:cNvSpPr>
          <p:nvPr>
            <p:ph type="sldNum" sz="quarter" idx="12"/>
          </p:nvPr>
        </p:nvSpPr>
        <p:spPr>
          <a:xfrm>
            <a:off x="1506439" y="1491416"/>
            <a:ext cx="842105" cy="940012"/>
          </a:xfrm>
        </p:spPr>
        <p:txBody>
          <a:bodyPr/>
          <a:lstStyle/>
          <a:p>
            <a:fld id="{664DC100-BA9B-3641-A364-5F6B30C21C42}" type="slidenum">
              <a:rPr lang="en-US" smtClean="0"/>
              <a:t>‹#›</a:t>
            </a:fld>
            <a:endParaRPr lang="en-US"/>
          </a:p>
        </p:txBody>
      </p:sp>
      <p:cxnSp>
        <p:nvCxnSpPr>
          <p:cNvPr id="15" name="Straight Connector 14"/>
          <p:cNvCxnSpPr/>
          <p:nvPr/>
        </p:nvCxnSpPr>
        <p:spPr>
          <a:xfrm>
            <a:off x="2516135" y="6586612"/>
            <a:ext cx="589944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23514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6803511-AEBC-6B4C-94D1-263BC92D9F3E}" type="datetimeFigureOut">
              <a:rPr lang="en-US" smtClean="0"/>
              <a:t>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236427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15666" y="3278110"/>
            <a:ext cx="5897852" cy="3524173"/>
          </a:xfrm>
        </p:spPr>
        <p:txBody>
          <a:bodyPr anchor="b">
            <a:normAutofit/>
          </a:bodyPr>
          <a:lstStyle>
            <a:lvl1pPr algn="l">
              <a:defRPr sz="3360"/>
            </a:lvl1pPr>
          </a:lstStyle>
          <a:p>
            <a:r>
              <a:rPr lang="en-US"/>
              <a:t>Click to edit Master title style</a:t>
            </a:r>
          </a:p>
        </p:txBody>
      </p:sp>
      <p:sp>
        <p:nvSpPr>
          <p:cNvPr id="3" name="Text Placeholder 2"/>
          <p:cNvSpPr>
            <a:spLocks noGrp="1"/>
          </p:cNvSpPr>
          <p:nvPr>
            <p:ph type="body" idx="1"/>
          </p:nvPr>
        </p:nvSpPr>
        <p:spPr>
          <a:xfrm>
            <a:off x="1515667" y="7104900"/>
            <a:ext cx="5897852" cy="1890801"/>
          </a:xfrm>
        </p:spPr>
        <p:txBody>
          <a:bodyPr tIns="91440">
            <a:normAutofit/>
          </a:bodyPr>
          <a:lstStyle>
            <a:lvl1pPr marL="0" indent="0" algn="l">
              <a:buNone/>
              <a:defRPr sz="1890">
                <a:solidFill>
                  <a:schemeClr val="tx1"/>
                </a:solidFill>
              </a:defRPr>
            </a:lvl1pPr>
            <a:lvl2pPr marL="360045" indent="0">
              <a:buNone/>
              <a:defRPr sz="1575">
                <a:solidFill>
                  <a:schemeClr val="tx1">
                    <a:tint val="75000"/>
                  </a:schemeClr>
                </a:solidFill>
              </a:defRPr>
            </a:lvl2pPr>
            <a:lvl3pPr marL="720090" indent="0">
              <a:buNone/>
              <a:defRPr sz="1418">
                <a:solidFill>
                  <a:schemeClr val="tx1">
                    <a:tint val="75000"/>
                  </a:schemeClr>
                </a:solidFill>
              </a:defRPr>
            </a:lvl3pPr>
            <a:lvl4pPr marL="1080135" indent="0">
              <a:buNone/>
              <a:defRPr sz="1260">
                <a:solidFill>
                  <a:schemeClr val="tx1">
                    <a:tint val="75000"/>
                  </a:schemeClr>
                </a:solidFill>
              </a:defRPr>
            </a:lvl4pPr>
            <a:lvl5pPr marL="1440180" indent="0">
              <a:buNone/>
              <a:defRPr sz="1260">
                <a:solidFill>
                  <a:schemeClr val="tx1">
                    <a:tint val="75000"/>
                  </a:schemeClr>
                </a:solidFill>
              </a:defRPr>
            </a:lvl5pPr>
            <a:lvl6pPr marL="1800225" indent="0">
              <a:buNone/>
              <a:defRPr sz="1260">
                <a:solidFill>
                  <a:schemeClr val="tx1">
                    <a:tint val="75000"/>
                  </a:schemeClr>
                </a:solidFill>
              </a:defRPr>
            </a:lvl6pPr>
            <a:lvl7pPr marL="2160270" indent="0">
              <a:buNone/>
              <a:defRPr sz="1260">
                <a:solidFill>
                  <a:schemeClr val="tx1">
                    <a:tint val="75000"/>
                  </a:schemeClr>
                </a:solidFill>
              </a:defRPr>
            </a:lvl7pPr>
            <a:lvl8pPr marL="2520315" indent="0">
              <a:buNone/>
              <a:defRPr sz="1260">
                <a:solidFill>
                  <a:schemeClr val="tx1">
                    <a:tint val="75000"/>
                  </a:schemeClr>
                </a:solidFill>
              </a:defRPr>
            </a:lvl8pPr>
            <a:lvl9pPr marL="2880360" indent="0">
              <a:buNone/>
              <a:defRPr sz="126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6803511-AEBC-6B4C-94D1-263BC92D9F3E}" type="datetimeFigureOut">
              <a:rPr lang="en-US" smtClean="0"/>
              <a:t>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15" name="Straight Connector 14"/>
          <p:cNvCxnSpPr/>
          <p:nvPr/>
        </p:nvCxnSpPr>
        <p:spPr>
          <a:xfrm>
            <a:off x="1515666" y="7102639"/>
            <a:ext cx="589785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7957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515666" y="1502462"/>
            <a:ext cx="6899910" cy="1977369"/>
          </a:xfrm>
        </p:spPr>
        <p:txBody>
          <a:bodyPr/>
          <a:lstStyle/>
          <a:p>
            <a:r>
              <a:rPr lang="en-US"/>
              <a:t>Click to edit Master title style</a:t>
            </a:r>
          </a:p>
        </p:txBody>
      </p:sp>
      <p:sp>
        <p:nvSpPr>
          <p:cNvPr id="3" name="Content Placeholder 2"/>
          <p:cNvSpPr>
            <a:spLocks noGrp="1"/>
          </p:cNvSpPr>
          <p:nvPr>
            <p:ph sz="half" idx="1"/>
          </p:nvPr>
        </p:nvSpPr>
        <p:spPr>
          <a:xfrm>
            <a:off x="1515665" y="3759347"/>
            <a:ext cx="3282165" cy="64167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133641" y="3759348"/>
            <a:ext cx="3281935" cy="641677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6803511-AEBC-6B4C-94D1-263BC92D9F3E}" type="datetimeFigureOut">
              <a:rPr lang="en-US" smtClean="0"/>
              <a:t>1/27/2022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974932744"/>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36" name="Straight Connector 35"/>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515666" y="1501107"/>
            <a:ext cx="6899911" cy="1971795"/>
          </a:xfrm>
        </p:spPr>
        <p:txBody>
          <a:bodyPr/>
          <a:lstStyle/>
          <a:p>
            <a:r>
              <a:rPr lang="en-US"/>
              <a:t>Click to edit Master title style</a:t>
            </a:r>
          </a:p>
        </p:txBody>
      </p:sp>
      <p:sp>
        <p:nvSpPr>
          <p:cNvPr id="3" name="Text Placeholder 2"/>
          <p:cNvSpPr>
            <a:spLocks noGrp="1"/>
          </p:cNvSpPr>
          <p:nvPr>
            <p:ph type="body" idx="1"/>
          </p:nvPr>
        </p:nvSpPr>
        <p:spPr>
          <a:xfrm>
            <a:off x="1515666" y="3769828"/>
            <a:ext cx="3282054" cy="1496960"/>
          </a:xfrm>
        </p:spPr>
        <p:txBody>
          <a:bodyPr anchor="b">
            <a:normAutofit/>
          </a:bodyPr>
          <a:lstStyle>
            <a:lvl1pPr marL="0" indent="0">
              <a:lnSpc>
                <a:spcPct val="100000"/>
              </a:lnSpc>
              <a:buNone/>
              <a:defRPr sz="2310" b="0" cap="all" baseline="0">
                <a:solidFill>
                  <a:schemeClr val="accent1"/>
                </a:solidFill>
              </a:defRPr>
            </a:lvl1pPr>
            <a:lvl2pPr marL="360045" indent="0">
              <a:buNone/>
              <a:defRPr sz="1575" b="1"/>
            </a:lvl2pPr>
            <a:lvl3pPr marL="720090" indent="0">
              <a:buNone/>
              <a:defRPr sz="1418" b="1"/>
            </a:lvl3pPr>
            <a:lvl4pPr marL="1080135" indent="0">
              <a:buNone/>
              <a:defRPr sz="1260" b="1"/>
            </a:lvl4pPr>
            <a:lvl5pPr marL="1440180" indent="0">
              <a:buNone/>
              <a:defRPr sz="1260" b="1"/>
            </a:lvl5pPr>
            <a:lvl6pPr marL="1800225" indent="0">
              <a:buNone/>
              <a:defRPr sz="1260" b="1"/>
            </a:lvl6pPr>
            <a:lvl7pPr marL="2160270" indent="0">
              <a:buNone/>
              <a:defRPr sz="1260" b="1"/>
            </a:lvl7pPr>
            <a:lvl8pPr marL="2520315" indent="0">
              <a:buNone/>
              <a:defRPr sz="1260" b="1"/>
            </a:lvl8pPr>
            <a:lvl9pPr marL="2880360" indent="0">
              <a:buNone/>
              <a:defRPr sz="1260" b="1"/>
            </a:lvl9pPr>
          </a:lstStyle>
          <a:p>
            <a:pPr lvl="0"/>
            <a:r>
              <a:rPr lang="en-US"/>
              <a:t>Edit Master text styles</a:t>
            </a:r>
          </a:p>
        </p:txBody>
      </p:sp>
      <p:sp>
        <p:nvSpPr>
          <p:cNvPr id="4" name="Content Placeholder 3"/>
          <p:cNvSpPr>
            <a:spLocks noGrp="1"/>
          </p:cNvSpPr>
          <p:nvPr>
            <p:ph sz="half" idx="2"/>
          </p:nvPr>
        </p:nvSpPr>
        <p:spPr>
          <a:xfrm>
            <a:off x="1515666" y="5271971"/>
            <a:ext cx="3282054" cy="49363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133641" y="3776275"/>
            <a:ext cx="3281935" cy="1497509"/>
          </a:xfrm>
        </p:spPr>
        <p:txBody>
          <a:bodyPr anchor="b">
            <a:normAutofit/>
          </a:bodyPr>
          <a:lstStyle>
            <a:lvl1pPr marL="0" indent="0">
              <a:lnSpc>
                <a:spcPct val="100000"/>
              </a:lnSpc>
              <a:buNone/>
              <a:defRPr sz="2310" b="0" cap="all" baseline="0">
                <a:solidFill>
                  <a:schemeClr val="accent1"/>
                </a:solidFill>
              </a:defRPr>
            </a:lvl1pPr>
            <a:lvl2pPr marL="360045" indent="0">
              <a:buNone/>
              <a:defRPr sz="1575" b="1"/>
            </a:lvl2pPr>
            <a:lvl3pPr marL="720090" indent="0">
              <a:buNone/>
              <a:defRPr sz="1418" b="1"/>
            </a:lvl3pPr>
            <a:lvl4pPr marL="1080135" indent="0">
              <a:buNone/>
              <a:defRPr sz="1260" b="1"/>
            </a:lvl4pPr>
            <a:lvl5pPr marL="1440180" indent="0">
              <a:buNone/>
              <a:defRPr sz="1260" b="1"/>
            </a:lvl5pPr>
            <a:lvl6pPr marL="1800225" indent="0">
              <a:buNone/>
              <a:defRPr sz="1260" b="1"/>
            </a:lvl6pPr>
            <a:lvl7pPr marL="2160270" indent="0">
              <a:buNone/>
              <a:defRPr sz="1260" b="1"/>
            </a:lvl7pPr>
            <a:lvl8pPr marL="2520315" indent="0">
              <a:buNone/>
              <a:defRPr sz="1260" b="1"/>
            </a:lvl8pPr>
            <a:lvl9pPr marL="2880360" indent="0">
              <a:buNone/>
              <a:defRPr sz="1260" b="1"/>
            </a:lvl9pPr>
          </a:lstStyle>
          <a:p>
            <a:pPr lvl="0"/>
            <a:r>
              <a:rPr lang="en-US"/>
              <a:t>Edit Master text styles</a:t>
            </a:r>
          </a:p>
        </p:txBody>
      </p:sp>
      <p:sp>
        <p:nvSpPr>
          <p:cNvPr id="6" name="Content Placeholder 5"/>
          <p:cNvSpPr>
            <a:spLocks noGrp="1"/>
          </p:cNvSpPr>
          <p:nvPr>
            <p:ph sz="quarter" idx="4"/>
          </p:nvPr>
        </p:nvSpPr>
        <p:spPr>
          <a:xfrm>
            <a:off x="5133641" y="5266784"/>
            <a:ext cx="3281935" cy="492309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6803511-AEBC-6B4C-94D1-263BC92D9F3E}" type="datetimeFigureOut">
              <a:rPr lang="en-US" smtClean="0"/>
              <a:t>1/27/2022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95673995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cxnSp>
        <p:nvCxnSpPr>
          <p:cNvPr id="32" name="Straight Connector 31"/>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6803511-AEBC-6B4C-94D1-263BC92D9F3E}" type="datetimeFigureOut">
              <a:rPr lang="en-US" smtClean="0"/>
              <a:t>1/27/2022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10102128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803511-AEBC-6B4C-94D1-263BC92D9F3E}" type="datetimeFigureOut">
              <a:rPr lang="en-US" smtClean="0"/>
              <a:t>1/27/2022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35069098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10994" y="1491417"/>
            <a:ext cx="2547248" cy="4194618"/>
          </a:xfrm>
        </p:spPr>
        <p:txBody>
          <a:bodyPr anchor="b">
            <a:normAutofit/>
          </a:bodyPr>
          <a:lstStyle>
            <a:lvl1pPr algn="l">
              <a:defRPr sz="2520"/>
            </a:lvl1pPr>
          </a:lstStyle>
          <a:p>
            <a:r>
              <a:rPr lang="en-US"/>
              <a:t>Click to edit Master title style</a:t>
            </a:r>
          </a:p>
        </p:txBody>
      </p:sp>
      <p:sp>
        <p:nvSpPr>
          <p:cNvPr id="3" name="Content Placeholder 2"/>
          <p:cNvSpPr>
            <a:spLocks noGrp="1"/>
          </p:cNvSpPr>
          <p:nvPr>
            <p:ph idx="1"/>
          </p:nvPr>
        </p:nvSpPr>
        <p:spPr>
          <a:xfrm>
            <a:off x="4395989" y="1491418"/>
            <a:ext cx="4019587" cy="8696475"/>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510995" y="5983586"/>
            <a:ext cx="2548737" cy="4196605"/>
          </a:xfrm>
        </p:spPr>
        <p:txBody>
          <a:bodyPr>
            <a:normAutofit/>
          </a:bodyPr>
          <a:lstStyle>
            <a:lvl1pPr marL="0" indent="0" algn="l">
              <a:buNone/>
              <a:defRPr sz="1680"/>
            </a:lvl1pPr>
            <a:lvl2pPr marL="360045" indent="0">
              <a:buNone/>
              <a:defRPr sz="1103"/>
            </a:lvl2pPr>
            <a:lvl3pPr marL="720090" indent="0">
              <a:buNone/>
              <a:defRPr sz="945"/>
            </a:lvl3pPr>
            <a:lvl4pPr marL="1080135" indent="0">
              <a:buNone/>
              <a:defRPr sz="788"/>
            </a:lvl4pPr>
            <a:lvl5pPr marL="1440180" indent="0">
              <a:buNone/>
              <a:defRPr sz="788"/>
            </a:lvl5pPr>
            <a:lvl6pPr marL="1800225" indent="0">
              <a:buNone/>
              <a:defRPr sz="788"/>
            </a:lvl6pPr>
            <a:lvl7pPr marL="2160270" indent="0">
              <a:buNone/>
              <a:defRPr sz="788"/>
            </a:lvl7pPr>
            <a:lvl8pPr marL="2520315" indent="0">
              <a:buNone/>
              <a:defRPr sz="788"/>
            </a:lvl8pPr>
            <a:lvl9pPr marL="2880360" indent="0">
              <a:buNone/>
              <a:defRPr sz="788"/>
            </a:lvl9pPr>
          </a:lstStyle>
          <a:p>
            <a:pPr lvl="0"/>
            <a:r>
              <a:rPr lang="en-US"/>
              <a:t>Edit Master text styles</a:t>
            </a:r>
          </a:p>
        </p:txBody>
      </p:sp>
      <p:sp>
        <p:nvSpPr>
          <p:cNvPr id="5" name="Date Placeholder 4"/>
          <p:cNvSpPr>
            <a:spLocks noGrp="1"/>
          </p:cNvSpPr>
          <p:nvPr>
            <p:ph type="dt" sz="half" idx="10"/>
          </p:nvPr>
        </p:nvSpPr>
        <p:spPr/>
        <p:txBody>
          <a:bodyPr/>
          <a:lstStyle/>
          <a:p>
            <a:fld id="{C6803511-AEBC-6B4C-94D1-263BC92D9F3E}" type="datetimeFigureOut">
              <a:rPr lang="en-US" smtClean="0"/>
              <a:t>1/27/2022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17" name="Straight Connector 16"/>
          <p:cNvCxnSpPr/>
          <p:nvPr/>
        </p:nvCxnSpPr>
        <p:spPr>
          <a:xfrm>
            <a:off x="1513835" y="5983583"/>
            <a:ext cx="254444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6323177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3" name="Group 12"/>
          <p:cNvGrpSpPr/>
          <p:nvPr/>
        </p:nvGrpSpPr>
        <p:grpSpPr>
          <a:xfrm>
            <a:off x="5246327" y="900054"/>
            <a:ext cx="3686956" cy="9611655"/>
            <a:chOff x="6852919" y="583365"/>
            <a:chExt cx="4681849" cy="5181928"/>
          </a:xfrm>
        </p:grpSpPr>
        <p:sp>
          <p:nvSpPr>
            <p:cNvPr id="14" name="Rectangle 13"/>
            <p:cNvSpPr/>
            <p:nvPr/>
          </p:nvSpPr>
          <p:spPr>
            <a:xfrm>
              <a:off x="6852919" y="583365"/>
              <a:ext cx="4681849"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7273787" y="915806"/>
              <a:ext cx="3844017" cy="4507918"/>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516356" y="2108424"/>
            <a:ext cx="3407182" cy="3417090"/>
          </a:xfrm>
        </p:spPr>
        <p:txBody>
          <a:bodyPr anchor="b">
            <a:normAutofit/>
          </a:bodyPr>
          <a:lstStyle>
            <a:lvl1pPr>
              <a:defRPr sz="3360"/>
            </a:lvl1pPr>
          </a:lstStyle>
          <a:p>
            <a:r>
              <a:rPr lang="en-US"/>
              <a:t>Click to edit Master title style</a:t>
            </a:r>
          </a:p>
        </p:txBody>
      </p:sp>
      <p:sp>
        <p:nvSpPr>
          <p:cNvPr id="3" name="Picture Placeholder 2"/>
          <p:cNvSpPr>
            <a:spLocks noGrp="1" noChangeAspect="1"/>
          </p:cNvSpPr>
          <p:nvPr>
            <p:ph type="pic" idx="1"/>
          </p:nvPr>
        </p:nvSpPr>
        <p:spPr>
          <a:xfrm>
            <a:off x="5922134" y="2095414"/>
            <a:ext cx="2346748" cy="7217144"/>
          </a:xfrm>
          <a:solidFill>
            <a:schemeClr val="bg1">
              <a:lumMod val="85000"/>
            </a:schemeClr>
          </a:solidFill>
          <a:ln w="9525" cap="sq">
            <a:noFill/>
            <a:miter lim="800000"/>
          </a:ln>
          <a:effectLst/>
        </p:spPr>
        <p:txBody>
          <a:bodyPr anchor="t"/>
          <a:lstStyle>
            <a:lvl1pPr marL="0" indent="0" algn="ctr">
              <a:buNone/>
              <a:defRPr sz="2520"/>
            </a:lvl1pPr>
            <a:lvl2pPr marL="360045" indent="0">
              <a:buNone/>
              <a:defRPr sz="2205"/>
            </a:lvl2pPr>
            <a:lvl3pPr marL="720090" indent="0">
              <a:buNone/>
              <a:defRPr sz="1890"/>
            </a:lvl3pPr>
            <a:lvl4pPr marL="1080135" indent="0">
              <a:buNone/>
              <a:defRPr sz="1575"/>
            </a:lvl4pPr>
            <a:lvl5pPr marL="1440180" indent="0">
              <a:buNone/>
              <a:defRPr sz="1575"/>
            </a:lvl5pPr>
            <a:lvl6pPr marL="1800225" indent="0">
              <a:buNone/>
              <a:defRPr sz="1575"/>
            </a:lvl6pPr>
            <a:lvl7pPr marL="2160270" indent="0">
              <a:buNone/>
              <a:defRPr sz="1575"/>
            </a:lvl7pPr>
            <a:lvl8pPr marL="2520315" indent="0">
              <a:buNone/>
              <a:defRPr sz="1575"/>
            </a:lvl8pPr>
            <a:lvl9pPr marL="2880360" indent="0">
              <a:buNone/>
              <a:defRPr sz="1575"/>
            </a:lvl9pPr>
          </a:lstStyle>
          <a:p>
            <a:r>
              <a:rPr lang="en-US"/>
              <a:t>Click icon to add picture</a:t>
            </a:r>
          </a:p>
        </p:txBody>
      </p:sp>
      <p:sp>
        <p:nvSpPr>
          <p:cNvPr id="4" name="Text Placeholder 3"/>
          <p:cNvSpPr>
            <a:spLocks noGrp="1"/>
          </p:cNvSpPr>
          <p:nvPr>
            <p:ph type="body" sz="half" idx="2"/>
          </p:nvPr>
        </p:nvSpPr>
        <p:spPr>
          <a:xfrm>
            <a:off x="1515667" y="5872519"/>
            <a:ext cx="3402300" cy="3740318"/>
          </a:xfrm>
        </p:spPr>
        <p:txBody>
          <a:bodyPr>
            <a:normAutofit/>
          </a:bodyPr>
          <a:lstStyle>
            <a:lvl1pPr marL="0" indent="0" algn="l">
              <a:buNone/>
              <a:defRPr sz="1890"/>
            </a:lvl1pPr>
            <a:lvl2pPr marL="360045" indent="0">
              <a:buNone/>
              <a:defRPr sz="1103"/>
            </a:lvl2pPr>
            <a:lvl3pPr marL="720090" indent="0">
              <a:buNone/>
              <a:defRPr sz="945"/>
            </a:lvl3pPr>
            <a:lvl4pPr marL="1080135" indent="0">
              <a:buNone/>
              <a:defRPr sz="788"/>
            </a:lvl4pPr>
            <a:lvl5pPr marL="1440180" indent="0">
              <a:buNone/>
              <a:defRPr sz="788"/>
            </a:lvl5pPr>
            <a:lvl6pPr marL="1800225" indent="0">
              <a:buNone/>
              <a:defRPr sz="788"/>
            </a:lvl6pPr>
            <a:lvl7pPr marL="2160270" indent="0">
              <a:buNone/>
              <a:defRPr sz="788"/>
            </a:lvl7pPr>
            <a:lvl8pPr marL="2520315" indent="0">
              <a:buNone/>
              <a:defRPr sz="788"/>
            </a:lvl8pPr>
            <a:lvl9pPr marL="2880360" indent="0">
              <a:buNone/>
              <a:defRPr sz="788"/>
            </a:lvl9pPr>
          </a:lstStyle>
          <a:p>
            <a:pPr lvl="0"/>
            <a:r>
              <a:rPr lang="en-US"/>
              <a:t>Edit Master text styles</a:t>
            </a:r>
          </a:p>
        </p:txBody>
      </p:sp>
      <p:sp>
        <p:nvSpPr>
          <p:cNvPr id="5" name="Date Placeholder 4"/>
          <p:cNvSpPr>
            <a:spLocks noGrp="1"/>
          </p:cNvSpPr>
          <p:nvPr>
            <p:ph type="dt" sz="half" idx="10"/>
          </p:nvPr>
        </p:nvSpPr>
        <p:spPr>
          <a:xfrm>
            <a:off x="1508497" y="10210401"/>
            <a:ext cx="3415041" cy="597563"/>
          </a:xfrm>
        </p:spPr>
        <p:txBody>
          <a:bodyPr/>
          <a:lstStyle>
            <a:lvl1pPr algn="l">
              <a:defRPr/>
            </a:lvl1pPr>
          </a:lstStyle>
          <a:p>
            <a:fld id="{C6803511-AEBC-6B4C-94D1-263BC92D9F3E}" type="datetimeFigureOut">
              <a:rPr lang="en-US" smtClean="0"/>
              <a:t>1/27/2022</a:t>
            </a:fld>
            <a:endParaRPr lang="en-US"/>
          </a:p>
        </p:txBody>
      </p:sp>
      <p:sp>
        <p:nvSpPr>
          <p:cNvPr id="6" name="Footer Placeholder 5"/>
          <p:cNvSpPr>
            <a:spLocks noGrp="1"/>
          </p:cNvSpPr>
          <p:nvPr>
            <p:ph type="ftr" sz="quarter" idx="11"/>
          </p:nvPr>
        </p:nvSpPr>
        <p:spPr>
          <a:xfrm>
            <a:off x="1509407" y="594798"/>
            <a:ext cx="3414131" cy="599071"/>
          </a:xfrm>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31" name="Straight Connector 30"/>
          <p:cNvCxnSpPr/>
          <p:nvPr/>
        </p:nvCxnSpPr>
        <p:spPr>
          <a:xfrm>
            <a:off x="1513345" y="5868063"/>
            <a:ext cx="340411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78623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6803511-AEBC-6B4C-94D1-263BC92D9F3E}" type="datetimeFigureOut">
              <a:rPr lang="en-US" smtClean="0"/>
              <a:t>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33390531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63930" y="1491419"/>
            <a:ext cx="1158178" cy="8698459"/>
          </a:xfrm>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1515666" y="1491419"/>
            <a:ext cx="5566150" cy="869845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6803511-AEBC-6B4C-94D1-263BC92D9F3E}" type="datetimeFigureOut">
              <a:rPr lang="en-US" smtClean="0"/>
              <a:t>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15" name="Straight Connector 14"/>
          <p:cNvCxnSpPr/>
          <p:nvPr/>
        </p:nvCxnSpPr>
        <p:spPr>
          <a:xfrm>
            <a:off x="7263929" y="1491419"/>
            <a:ext cx="0" cy="869845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0851401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 name="Rectangle 9"/>
          <p:cNvSpPr/>
          <p:nvPr/>
        </p:nvSpPr>
        <p:spPr>
          <a:xfrm>
            <a:off x="0" y="3762703"/>
            <a:ext cx="9601200" cy="761510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l="12500" t="1538" r="12500" b="-1538"/>
          <a:stretch/>
        </p:blipFill>
        <p:spPr>
          <a:xfrm>
            <a:off x="-1" y="11377807"/>
            <a:ext cx="9601201" cy="1446157"/>
          </a:xfrm>
          <a:prstGeom prst="rect">
            <a:avLst/>
          </a:prstGeom>
        </p:spPr>
      </p:pic>
      <p:cxnSp>
        <p:nvCxnSpPr>
          <p:cNvPr id="13" name="Straight Connector 12"/>
          <p:cNvCxnSpPr/>
          <p:nvPr/>
        </p:nvCxnSpPr>
        <p:spPr>
          <a:xfrm>
            <a:off x="0" y="11388770"/>
            <a:ext cx="96012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515666" y="1501772"/>
            <a:ext cx="6899910" cy="1958572"/>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1515666" y="3762703"/>
            <a:ext cx="6899910" cy="64411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5928869" y="616692"/>
            <a:ext cx="2486707" cy="577175"/>
          </a:xfrm>
          <a:prstGeom prst="rect">
            <a:avLst/>
          </a:prstGeom>
        </p:spPr>
        <p:txBody>
          <a:bodyPr vert="horz" lIns="91440" tIns="45720" rIns="91440" bIns="45720" rtlCol="0" anchor="ctr"/>
          <a:lstStyle>
            <a:lvl1pPr algn="r">
              <a:defRPr sz="1050">
                <a:solidFill>
                  <a:schemeClr val="tx1">
                    <a:tint val="75000"/>
                  </a:schemeClr>
                </a:solidFill>
              </a:defRPr>
            </a:lvl1pPr>
          </a:lstStyle>
          <a:p>
            <a:fld id="{C6803511-AEBC-6B4C-94D1-263BC92D9F3E}" type="datetimeFigureOut">
              <a:rPr lang="en-US" smtClean="0"/>
              <a:t>1/27/2022</a:t>
            </a:fld>
            <a:endParaRPr lang="en-US"/>
          </a:p>
        </p:txBody>
      </p:sp>
      <p:sp>
        <p:nvSpPr>
          <p:cNvPr id="5" name="Footer Placeholder 4"/>
          <p:cNvSpPr>
            <a:spLocks noGrp="1"/>
          </p:cNvSpPr>
          <p:nvPr>
            <p:ph type="ftr" sz="quarter" idx="3"/>
          </p:nvPr>
        </p:nvSpPr>
        <p:spPr>
          <a:xfrm>
            <a:off x="1515666" y="614709"/>
            <a:ext cx="4235704" cy="57717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12111" y="1491416"/>
            <a:ext cx="835533" cy="940012"/>
          </a:xfrm>
          <a:prstGeom prst="rect">
            <a:avLst/>
          </a:prstGeom>
        </p:spPr>
        <p:txBody>
          <a:bodyPr vert="horz" lIns="91440" tIns="45720" rIns="91440" bIns="45720" rtlCol="0" anchor="t"/>
          <a:lstStyle>
            <a:lvl1pPr algn="r">
              <a:defRPr sz="2940">
                <a:solidFill>
                  <a:schemeClr val="accent1"/>
                </a:solidFill>
              </a:defRPr>
            </a:lvl1pPr>
          </a:lstStyle>
          <a:p>
            <a:fld id="{664DC100-BA9B-3641-A364-5F6B30C21C42}" type="slidenum">
              <a:rPr lang="en-US" smtClean="0"/>
              <a:t>‹#›</a:t>
            </a:fld>
            <a:endParaRPr lang="en-US"/>
          </a:p>
        </p:txBody>
      </p:sp>
    </p:spTree>
    <p:extLst>
      <p:ext uri="{BB962C8B-B14F-4D97-AF65-F5344CB8AC3E}">
        <p14:creationId xmlns:p14="http://schemas.microsoft.com/office/powerpoint/2010/main" val="36639442"/>
      </p:ext>
    </p:extLst>
  </p:cSld>
  <p:clrMap bg1="lt1" tx1="dk1" bg2="lt2" tx2="dk2" accent1="accent1" accent2="accent2" accent3="accent3" accent4="accent4" accent5="accent5" accent6="accent6" hlink="hlink" folHlink="folHlink"/>
  <p:sldLayoutIdLst>
    <p:sldLayoutId id="2147484449" r:id="rId1"/>
    <p:sldLayoutId id="2147484450" r:id="rId2"/>
    <p:sldLayoutId id="2147484451" r:id="rId3"/>
    <p:sldLayoutId id="2147484452" r:id="rId4"/>
    <p:sldLayoutId id="2147484453" r:id="rId5"/>
    <p:sldLayoutId id="2147484454" r:id="rId6"/>
    <p:sldLayoutId id="2147484455" r:id="rId7"/>
    <p:sldLayoutId id="2147484456" r:id="rId8"/>
    <p:sldLayoutId id="2147484457" r:id="rId9"/>
    <p:sldLayoutId id="2147484458" r:id="rId10"/>
    <p:sldLayoutId id="2147484459" r:id="rId11"/>
  </p:sldLayoutIdLst>
  <p:txStyles>
    <p:titleStyle>
      <a:lvl1pPr algn="l" defTabSz="720090" rtl="0" eaLnBrk="1" latinLnBrk="0" hangingPunct="1">
        <a:lnSpc>
          <a:spcPct val="90000"/>
        </a:lnSpc>
        <a:spcBef>
          <a:spcPct val="0"/>
        </a:spcBef>
        <a:buNone/>
        <a:defRPr sz="3360" b="0" i="0" kern="1200" cap="all">
          <a:solidFill>
            <a:schemeClr val="tx1"/>
          </a:solidFill>
          <a:effectLst/>
          <a:latin typeface="+mj-lt"/>
          <a:ea typeface="+mj-ea"/>
          <a:cs typeface="+mj-cs"/>
        </a:defRPr>
      </a:lvl1pPr>
    </p:titleStyle>
    <p:bodyStyle>
      <a:lvl1pPr marL="240030" indent="-240030" algn="l" defTabSz="720090" rtl="0" eaLnBrk="1" latinLnBrk="0" hangingPunct="1">
        <a:lnSpc>
          <a:spcPct val="120000"/>
        </a:lnSpc>
        <a:spcBef>
          <a:spcPts val="1050"/>
        </a:spcBef>
        <a:buClr>
          <a:schemeClr val="accent1"/>
        </a:buClr>
        <a:buSzPct val="100000"/>
        <a:buFont typeface="Arial" panose="020B0604020202020204" pitchFamily="34" charset="0"/>
        <a:buChar char="•"/>
        <a:defRPr sz="2100" kern="1200" cap="none">
          <a:solidFill>
            <a:schemeClr val="tx1"/>
          </a:solidFill>
          <a:effectLst/>
          <a:latin typeface="+mn-lt"/>
          <a:ea typeface="+mn-ea"/>
          <a:cs typeface="+mn-cs"/>
        </a:defRPr>
      </a:lvl1pPr>
      <a:lvl2pPr marL="72009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680" kern="1200" cap="none" baseline="0">
          <a:solidFill>
            <a:schemeClr val="tx1"/>
          </a:solidFill>
          <a:effectLst/>
          <a:latin typeface="+mn-lt"/>
          <a:ea typeface="+mn-ea"/>
          <a:cs typeface="+mn-cs"/>
        </a:defRPr>
      </a:lvl2pPr>
      <a:lvl3pPr marL="120015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680" kern="1200" cap="none">
          <a:solidFill>
            <a:schemeClr val="tx1"/>
          </a:solidFill>
          <a:effectLst/>
          <a:latin typeface="+mn-lt"/>
          <a:ea typeface="+mn-ea"/>
          <a:cs typeface="+mn-cs"/>
        </a:defRPr>
      </a:lvl3pPr>
      <a:lvl4pPr marL="168021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470" kern="1200" cap="none" baseline="0">
          <a:solidFill>
            <a:schemeClr val="tx1"/>
          </a:solidFill>
          <a:effectLst/>
          <a:latin typeface="+mn-lt"/>
          <a:ea typeface="+mn-ea"/>
          <a:cs typeface="+mn-cs"/>
        </a:defRPr>
      </a:lvl4pPr>
      <a:lvl5pPr marL="216027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260" kern="1200" cap="none">
          <a:solidFill>
            <a:schemeClr val="tx1"/>
          </a:solidFill>
          <a:effectLst/>
          <a:latin typeface="+mn-lt"/>
          <a:ea typeface="+mn-ea"/>
          <a:cs typeface="+mn-cs"/>
        </a:defRPr>
      </a:lvl5pPr>
      <a:lvl6pPr marL="264033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a:solidFill>
            <a:schemeClr val="tx1"/>
          </a:solidFill>
          <a:effectLst/>
          <a:latin typeface="+mn-lt"/>
          <a:ea typeface="+mn-ea"/>
          <a:cs typeface="+mn-cs"/>
        </a:defRPr>
      </a:lvl6pPr>
      <a:lvl7pPr marL="312039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a:solidFill>
            <a:schemeClr val="tx1"/>
          </a:solidFill>
          <a:effectLst/>
          <a:latin typeface="+mn-lt"/>
          <a:ea typeface="+mn-ea"/>
          <a:cs typeface="+mn-cs"/>
        </a:defRPr>
      </a:lvl7pPr>
      <a:lvl8pPr marL="360045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baseline="0">
          <a:solidFill>
            <a:schemeClr val="tx1"/>
          </a:solidFill>
          <a:effectLst/>
          <a:latin typeface="+mn-lt"/>
          <a:ea typeface="+mn-ea"/>
          <a:cs typeface="+mn-cs"/>
        </a:defRPr>
      </a:lvl8pPr>
      <a:lvl9pPr marL="408051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baseline="0">
          <a:solidFill>
            <a:schemeClr val="tx1"/>
          </a:solidFill>
          <a:effectLst/>
          <a:latin typeface="+mn-lt"/>
          <a:ea typeface="+mn-ea"/>
          <a:cs typeface="+mn-cs"/>
        </a:defRPr>
      </a:lvl9pPr>
    </p:bodyStyle>
    <p:otherStyle>
      <a:defPPr>
        <a:defRPr lang="en-US"/>
      </a:defPPr>
      <a:lvl1pPr marL="0" algn="l" defTabSz="720090" rtl="0" eaLnBrk="1" latinLnBrk="0" hangingPunct="1">
        <a:defRPr sz="1418" kern="1200">
          <a:solidFill>
            <a:schemeClr val="tx1"/>
          </a:solidFill>
          <a:latin typeface="+mn-lt"/>
          <a:ea typeface="+mn-ea"/>
          <a:cs typeface="+mn-cs"/>
        </a:defRPr>
      </a:lvl1pPr>
      <a:lvl2pPr marL="360045" algn="l" defTabSz="720090" rtl="0" eaLnBrk="1" latinLnBrk="0" hangingPunct="1">
        <a:defRPr sz="1418" kern="1200">
          <a:solidFill>
            <a:schemeClr val="tx1"/>
          </a:solidFill>
          <a:latin typeface="+mn-lt"/>
          <a:ea typeface="+mn-ea"/>
          <a:cs typeface="+mn-cs"/>
        </a:defRPr>
      </a:lvl2pPr>
      <a:lvl3pPr marL="720090" algn="l" defTabSz="720090" rtl="0" eaLnBrk="1" latinLnBrk="0" hangingPunct="1">
        <a:defRPr sz="1418" kern="1200">
          <a:solidFill>
            <a:schemeClr val="tx1"/>
          </a:solidFill>
          <a:latin typeface="+mn-lt"/>
          <a:ea typeface="+mn-ea"/>
          <a:cs typeface="+mn-cs"/>
        </a:defRPr>
      </a:lvl3pPr>
      <a:lvl4pPr marL="1080135" algn="l" defTabSz="720090" rtl="0" eaLnBrk="1" latinLnBrk="0" hangingPunct="1">
        <a:defRPr sz="1418" kern="1200">
          <a:solidFill>
            <a:schemeClr val="tx1"/>
          </a:solidFill>
          <a:latin typeface="+mn-lt"/>
          <a:ea typeface="+mn-ea"/>
          <a:cs typeface="+mn-cs"/>
        </a:defRPr>
      </a:lvl4pPr>
      <a:lvl5pPr marL="1440180" algn="l" defTabSz="720090" rtl="0" eaLnBrk="1" latinLnBrk="0" hangingPunct="1">
        <a:defRPr sz="1418" kern="1200">
          <a:solidFill>
            <a:schemeClr val="tx1"/>
          </a:solidFill>
          <a:latin typeface="+mn-lt"/>
          <a:ea typeface="+mn-ea"/>
          <a:cs typeface="+mn-cs"/>
        </a:defRPr>
      </a:lvl5pPr>
      <a:lvl6pPr marL="1800225" algn="l" defTabSz="720090" rtl="0" eaLnBrk="1" latinLnBrk="0" hangingPunct="1">
        <a:defRPr sz="1418" kern="1200">
          <a:solidFill>
            <a:schemeClr val="tx1"/>
          </a:solidFill>
          <a:latin typeface="+mn-lt"/>
          <a:ea typeface="+mn-ea"/>
          <a:cs typeface="+mn-cs"/>
        </a:defRPr>
      </a:lvl6pPr>
      <a:lvl7pPr marL="2160270" algn="l" defTabSz="720090" rtl="0" eaLnBrk="1" latinLnBrk="0" hangingPunct="1">
        <a:defRPr sz="1418" kern="1200">
          <a:solidFill>
            <a:schemeClr val="tx1"/>
          </a:solidFill>
          <a:latin typeface="+mn-lt"/>
          <a:ea typeface="+mn-ea"/>
          <a:cs typeface="+mn-cs"/>
        </a:defRPr>
      </a:lvl7pPr>
      <a:lvl8pPr marL="2520315" algn="l" defTabSz="720090" rtl="0" eaLnBrk="1" latinLnBrk="0" hangingPunct="1">
        <a:defRPr sz="1418" kern="1200">
          <a:solidFill>
            <a:schemeClr val="tx1"/>
          </a:solidFill>
          <a:latin typeface="+mn-lt"/>
          <a:ea typeface="+mn-ea"/>
          <a:cs typeface="+mn-cs"/>
        </a:defRPr>
      </a:lvl8pPr>
      <a:lvl9pPr marL="2880360" algn="l" defTabSz="720090" rtl="0" eaLnBrk="1" latinLnBrk="0" hangingPunct="1">
        <a:defRPr sz="1418"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7.tiff"/><Relationship Id="rId13" Type="http://schemas.openxmlformats.org/officeDocument/2006/relationships/image" Target="../media/image12.jpeg"/><Relationship Id="rId3" Type="http://schemas.openxmlformats.org/officeDocument/2006/relationships/image" Target="../media/image2.tiff"/><Relationship Id="rId7" Type="http://schemas.openxmlformats.org/officeDocument/2006/relationships/image" Target="../media/image6.tiff"/><Relationship Id="rId12"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tiff"/><Relationship Id="rId11" Type="http://schemas.openxmlformats.org/officeDocument/2006/relationships/image" Target="../media/image10.jpeg"/><Relationship Id="rId5" Type="http://schemas.openxmlformats.org/officeDocument/2006/relationships/image" Target="../media/image4.tiff"/><Relationship Id="rId10" Type="http://schemas.openxmlformats.org/officeDocument/2006/relationships/image" Target="../media/image9.tiff"/><Relationship Id="rId4" Type="http://schemas.openxmlformats.org/officeDocument/2006/relationships/image" Target="../media/image3.tiff"/><Relationship Id="rId9" Type="http://schemas.openxmlformats.org/officeDocument/2006/relationships/image" Target="../media/image8.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A6FB130-4E0C-4544-B5B6-88F4EEE81AE6}"/>
              </a:ext>
            </a:extLst>
          </p:cNvPr>
          <p:cNvSpPr/>
          <p:nvPr/>
        </p:nvSpPr>
        <p:spPr>
          <a:xfrm>
            <a:off x="0" y="11598443"/>
            <a:ext cx="9601200" cy="1203157"/>
          </a:xfrm>
          <a:prstGeom prst="rect">
            <a:avLst/>
          </a:prstGeom>
          <a:solidFill>
            <a:srgbClr val="B71E42">
              <a:alpha val="36863"/>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82D2C02-0618-7940-B975-FB9C8D9E1CF6}"/>
              </a:ext>
            </a:extLst>
          </p:cNvPr>
          <p:cNvSpPr/>
          <p:nvPr/>
        </p:nvSpPr>
        <p:spPr>
          <a:xfrm>
            <a:off x="1854" y="2204663"/>
            <a:ext cx="9605587" cy="9393780"/>
          </a:xfrm>
          <a:prstGeom prst="rect">
            <a:avLst/>
          </a:prstGeom>
          <a:solidFill>
            <a:srgbClr val="E0DE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28503068-B79C-604C-81EB-2394765E47A8}"/>
              </a:ext>
            </a:extLst>
          </p:cNvPr>
          <p:cNvPicPr>
            <a:picLocks noChangeAspect="1"/>
          </p:cNvPicPr>
          <p:nvPr/>
        </p:nvPicPr>
        <p:blipFill>
          <a:blip r:embed="rId3"/>
          <a:stretch>
            <a:fillRect/>
          </a:stretch>
        </p:blipFill>
        <p:spPr>
          <a:xfrm>
            <a:off x="0" y="14383"/>
            <a:ext cx="9607442" cy="2451100"/>
          </a:xfrm>
          <a:prstGeom prst="rect">
            <a:avLst/>
          </a:prstGeom>
        </p:spPr>
      </p:pic>
      <p:sp>
        <p:nvSpPr>
          <p:cNvPr id="18" name="TextBox 17">
            <a:extLst>
              <a:ext uri="{FF2B5EF4-FFF2-40B4-BE49-F238E27FC236}">
                <a16:creationId xmlns:a16="http://schemas.microsoft.com/office/drawing/2014/main" id="{9C461DD5-D03F-7944-93FA-552A23ABD0FB}"/>
              </a:ext>
            </a:extLst>
          </p:cNvPr>
          <p:cNvSpPr txBox="1"/>
          <p:nvPr/>
        </p:nvSpPr>
        <p:spPr>
          <a:xfrm>
            <a:off x="2642441" y="1250555"/>
            <a:ext cx="6588370" cy="954107"/>
          </a:xfrm>
          <a:prstGeom prst="rect">
            <a:avLst/>
          </a:prstGeom>
          <a:solidFill>
            <a:schemeClr val="accent5">
              <a:lumMod val="40000"/>
              <a:lumOff val="60000"/>
            </a:schemeClr>
          </a:solidFill>
        </p:spPr>
        <p:txBody>
          <a:bodyPr wrap="square" rtlCol="0">
            <a:spAutoFit/>
          </a:bodyPr>
          <a:lstStyle/>
          <a:p>
            <a:pPr algn="ctr"/>
            <a:r>
              <a:rPr lang="en-US" sz="2800" b="1">
                <a:latin typeface="American Typewriter" panose="02090604020004020304" pitchFamily="18" charset="77"/>
              </a:rPr>
              <a:t>IT and Computing</a:t>
            </a:r>
          </a:p>
          <a:p>
            <a:pPr algn="ctr"/>
            <a:r>
              <a:rPr lang="en-US" sz="2800" b="1"/>
              <a:t>Recommended Reading</a:t>
            </a:r>
          </a:p>
        </p:txBody>
      </p:sp>
      <p:pic>
        <p:nvPicPr>
          <p:cNvPr id="11" name="Picture 10">
            <a:extLst>
              <a:ext uri="{FF2B5EF4-FFF2-40B4-BE49-F238E27FC236}">
                <a16:creationId xmlns:a16="http://schemas.microsoft.com/office/drawing/2014/main" id="{0EFA3C77-52AF-0841-9253-18502441583A}"/>
              </a:ext>
            </a:extLst>
          </p:cNvPr>
          <p:cNvPicPr>
            <a:picLocks noChangeAspect="1"/>
          </p:cNvPicPr>
          <p:nvPr/>
        </p:nvPicPr>
        <p:blipFill>
          <a:blip r:embed="rId4">
            <a:lum bright="70000" contrast="-70000"/>
          </a:blip>
          <a:stretch>
            <a:fillRect/>
          </a:stretch>
        </p:blipFill>
        <p:spPr>
          <a:xfrm>
            <a:off x="539749" y="11640995"/>
            <a:ext cx="8521700" cy="368300"/>
          </a:xfrm>
          <a:prstGeom prst="rect">
            <a:avLst/>
          </a:prstGeom>
        </p:spPr>
      </p:pic>
      <p:pic>
        <p:nvPicPr>
          <p:cNvPr id="12" name="Picture 11">
            <a:extLst>
              <a:ext uri="{FF2B5EF4-FFF2-40B4-BE49-F238E27FC236}">
                <a16:creationId xmlns:a16="http://schemas.microsoft.com/office/drawing/2014/main" id="{13380A5A-FF0F-F54F-A0FA-E60EC52F2496}"/>
              </a:ext>
            </a:extLst>
          </p:cNvPr>
          <p:cNvPicPr>
            <a:picLocks noChangeAspect="1"/>
          </p:cNvPicPr>
          <p:nvPr/>
        </p:nvPicPr>
        <p:blipFill>
          <a:blip r:embed="rId5">
            <a:lum bright="70000" contrast="-70000"/>
          </a:blip>
          <a:stretch>
            <a:fillRect/>
          </a:stretch>
        </p:blipFill>
        <p:spPr>
          <a:xfrm>
            <a:off x="920749" y="12025337"/>
            <a:ext cx="7759700" cy="368300"/>
          </a:xfrm>
          <a:prstGeom prst="rect">
            <a:avLst/>
          </a:prstGeom>
        </p:spPr>
      </p:pic>
      <p:pic>
        <p:nvPicPr>
          <p:cNvPr id="14" name="Picture 13">
            <a:extLst>
              <a:ext uri="{FF2B5EF4-FFF2-40B4-BE49-F238E27FC236}">
                <a16:creationId xmlns:a16="http://schemas.microsoft.com/office/drawing/2014/main" id="{4E87709F-5094-D34B-AF7F-C47CF2BCCA64}"/>
              </a:ext>
            </a:extLst>
          </p:cNvPr>
          <p:cNvPicPr>
            <a:picLocks noChangeAspect="1"/>
          </p:cNvPicPr>
          <p:nvPr/>
        </p:nvPicPr>
        <p:blipFill>
          <a:blip r:embed="rId6">
            <a:lum bright="70000" contrast="-70000"/>
          </a:blip>
          <a:stretch>
            <a:fillRect/>
          </a:stretch>
        </p:blipFill>
        <p:spPr>
          <a:xfrm>
            <a:off x="4018971" y="12332709"/>
            <a:ext cx="1627850" cy="306543"/>
          </a:xfrm>
          <a:prstGeom prst="rect">
            <a:avLst/>
          </a:prstGeom>
        </p:spPr>
      </p:pic>
      <p:pic>
        <p:nvPicPr>
          <p:cNvPr id="25" name="Picture 24">
            <a:extLst>
              <a:ext uri="{FF2B5EF4-FFF2-40B4-BE49-F238E27FC236}">
                <a16:creationId xmlns:a16="http://schemas.microsoft.com/office/drawing/2014/main" id="{6066FD7D-4B9A-404B-9709-3D64E06F2C05}"/>
              </a:ext>
            </a:extLst>
          </p:cNvPr>
          <p:cNvPicPr>
            <a:picLocks noChangeAspect="1"/>
          </p:cNvPicPr>
          <p:nvPr/>
        </p:nvPicPr>
        <p:blipFill>
          <a:blip r:embed="rId7">
            <a:clrChange>
              <a:clrFrom>
                <a:srgbClr val="FFFFFF"/>
              </a:clrFrom>
              <a:clrTo>
                <a:srgbClr val="FFFFFF">
                  <a:alpha val="0"/>
                </a:srgbClr>
              </a:clrTo>
            </a:clrChange>
          </a:blip>
          <a:stretch>
            <a:fillRect/>
          </a:stretch>
        </p:blipFill>
        <p:spPr>
          <a:xfrm>
            <a:off x="8132056" y="1204394"/>
            <a:ext cx="1143000" cy="1040876"/>
          </a:xfrm>
          <a:prstGeom prst="rect">
            <a:avLst/>
          </a:prstGeom>
        </p:spPr>
      </p:pic>
      <p:graphicFrame>
        <p:nvGraphicFramePr>
          <p:cNvPr id="30" name="Table 29">
            <a:extLst>
              <a:ext uri="{FF2B5EF4-FFF2-40B4-BE49-F238E27FC236}">
                <a16:creationId xmlns:a16="http://schemas.microsoft.com/office/drawing/2014/main" id="{6CCC3B1B-DA25-DC4B-BD65-5374B0BB233B}"/>
              </a:ext>
            </a:extLst>
          </p:cNvPr>
          <p:cNvGraphicFramePr>
            <a:graphicFrameLocks noGrp="1"/>
          </p:cNvGraphicFramePr>
          <p:nvPr>
            <p:extLst>
              <p:ext uri="{D42A27DB-BD31-4B8C-83A1-F6EECF244321}">
                <p14:modId xmlns:p14="http://schemas.microsoft.com/office/powerpoint/2010/main" val="3133760490"/>
              </p:ext>
            </p:extLst>
          </p:nvPr>
        </p:nvGraphicFramePr>
        <p:xfrm>
          <a:off x="3959548" y="2684284"/>
          <a:ext cx="5458078" cy="2806039"/>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340304">
                <a:tc>
                  <a:txBody>
                    <a:bodyPr/>
                    <a:lstStyle/>
                    <a:p>
                      <a:pPr marL="0" marR="0" lvl="0" indent="0" algn="l" rtl="0" eaLnBrk="1" fontAlgn="auto" latinLnBrk="0" hangingPunct="1">
                        <a:lnSpc>
                          <a:spcPct val="100000"/>
                        </a:lnSpc>
                        <a:spcBef>
                          <a:spcPts val="0"/>
                        </a:spcBef>
                        <a:spcAft>
                          <a:spcPts val="0"/>
                        </a:spcAft>
                        <a:buClrTx/>
                        <a:buSzTx/>
                        <a:buFontTx/>
                        <a:buNone/>
                      </a:pPr>
                      <a:r>
                        <a:rPr lang="en-GB" sz="1600" b="1" dirty="0">
                          <a:solidFill>
                            <a:schemeClr val="bg1"/>
                          </a:solidFill>
                          <a:latin typeface="+mj-lt"/>
                          <a:cs typeface="Calibri"/>
                        </a:rPr>
                        <a:t>But how do it know?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455463">
                <a:tc>
                  <a:txBody>
                    <a:bodyPr/>
                    <a:lstStyle/>
                    <a:p>
                      <a:pPr marL="0" marR="0" lvl="0" indent="0" algn="l">
                        <a:lnSpc>
                          <a:spcPct val="100000"/>
                        </a:lnSpc>
                        <a:spcBef>
                          <a:spcPts val="0"/>
                        </a:spcBef>
                        <a:spcAft>
                          <a:spcPts val="0"/>
                        </a:spcAft>
                        <a:buNone/>
                      </a:pPr>
                      <a:r>
                        <a:rPr lang="en-GB" sz="1400" b="0" i="0" u="none" strike="noStrike" noProof="0" dirty="0">
                          <a:effectLst/>
                        </a:rPr>
                        <a:t>This book thoroughly demonstrates each of the basic principles that have been used in every computer ever built, while at the same time showing the integral role that codes play in everything that computers are able to do. It cuts through all of the electronics and mathematics, and gets right to practical matters. Here is a simple part, see what it does. Connect a few of these together and you get a new part that does another simple thing. After just a few iterations of connecting up simple parts - voilà! - it's a computer. And it is much simpler than anyone ever imagined.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454055">
                <a:tc>
                  <a:txBody>
                    <a:bodyPr/>
                    <a:lstStyle/>
                    <a:p>
                      <a:r>
                        <a:rPr lang="en-US" sz="1400" dirty="0"/>
                        <a:t>RRP £11.99</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pic>
        <p:nvPicPr>
          <p:cNvPr id="35" name="Picture 34">
            <a:extLst>
              <a:ext uri="{FF2B5EF4-FFF2-40B4-BE49-F238E27FC236}">
                <a16:creationId xmlns:a16="http://schemas.microsoft.com/office/drawing/2014/main" id="{6F893AEA-F631-3A4B-B6FC-0ECD6E5B252F}"/>
              </a:ext>
            </a:extLst>
          </p:cNvPr>
          <p:cNvPicPr>
            <a:picLocks noChangeAspect="1"/>
          </p:cNvPicPr>
          <p:nvPr/>
        </p:nvPicPr>
        <p:blipFill>
          <a:blip r:embed="rId8">
            <a:duotone>
              <a:schemeClr val="accent1">
                <a:shade val="45000"/>
                <a:satMod val="135000"/>
              </a:schemeClr>
              <a:prstClr val="white"/>
            </a:duotone>
          </a:blip>
          <a:stretch>
            <a:fillRect/>
          </a:stretch>
        </p:blipFill>
        <p:spPr>
          <a:xfrm>
            <a:off x="2160583" y="3523698"/>
            <a:ext cx="1698951" cy="399782"/>
          </a:xfrm>
          <a:prstGeom prst="rect">
            <a:avLst/>
          </a:prstGeom>
        </p:spPr>
      </p:pic>
      <p:pic>
        <p:nvPicPr>
          <p:cNvPr id="36" name="Picture 35">
            <a:extLst>
              <a:ext uri="{FF2B5EF4-FFF2-40B4-BE49-F238E27FC236}">
                <a16:creationId xmlns:a16="http://schemas.microsoft.com/office/drawing/2014/main" id="{73FE395B-875B-AC44-B254-7CBFEF531049}"/>
              </a:ext>
            </a:extLst>
          </p:cNvPr>
          <p:cNvPicPr>
            <a:picLocks noChangeAspect="1"/>
          </p:cNvPicPr>
          <p:nvPr/>
        </p:nvPicPr>
        <p:blipFill>
          <a:blip r:embed="rId9">
            <a:duotone>
              <a:schemeClr val="accent1">
                <a:shade val="45000"/>
                <a:satMod val="135000"/>
              </a:schemeClr>
              <a:prstClr val="white"/>
            </a:duotone>
          </a:blip>
          <a:stretch>
            <a:fillRect/>
          </a:stretch>
        </p:blipFill>
        <p:spPr>
          <a:xfrm>
            <a:off x="2583018" y="2710319"/>
            <a:ext cx="854080" cy="372585"/>
          </a:xfrm>
          <a:prstGeom prst="rect">
            <a:avLst/>
          </a:prstGeom>
        </p:spPr>
      </p:pic>
      <p:pic>
        <p:nvPicPr>
          <p:cNvPr id="37" name="Picture 36">
            <a:extLst>
              <a:ext uri="{FF2B5EF4-FFF2-40B4-BE49-F238E27FC236}">
                <a16:creationId xmlns:a16="http://schemas.microsoft.com/office/drawing/2014/main" id="{2ECEF87E-AEE6-BE49-A056-147433467BFD}"/>
              </a:ext>
            </a:extLst>
          </p:cNvPr>
          <p:cNvPicPr>
            <a:picLocks noChangeAspect="1"/>
          </p:cNvPicPr>
          <p:nvPr/>
        </p:nvPicPr>
        <p:blipFill>
          <a:blip r:embed="rId10">
            <a:duotone>
              <a:schemeClr val="accent1">
                <a:shade val="45000"/>
                <a:satMod val="135000"/>
              </a:schemeClr>
              <a:prstClr val="white"/>
            </a:duotone>
          </a:blip>
          <a:stretch>
            <a:fillRect/>
          </a:stretch>
        </p:blipFill>
        <p:spPr>
          <a:xfrm>
            <a:off x="2418190" y="4489788"/>
            <a:ext cx="1183737" cy="361234"/>
          </a:xfrm>
          <a:prstGeom prst="rect">
            <a:avLst/>
          </a:prstGeom>
        </p:spPr>
      </p:pic>
      <p:graphicFrame>
        <p:nvGraphicFramePr>
          <p:cNvPr id="38" name="Table 37">
            <a:extLst>
              <a:ext uri="{FF2B5EF4-FFF2-40B4-BE49-F238E27FC236}">
                <a16:creationId xmlns:a16="http://schemas.microsoft.com/office/drawing/2014/main" id="{F97034A3-87E3-BB40-90E0-76C04C824AA8}"/>
              </a:ext>
            </a:extLst>
          </p:cNvPr>
          <p:cNvGraphicFramePr>
            <a:graphicFrameLocks noGrp="1"/>
          </p:cNvGraphicFramePr>
          <p:nvPr>
            <p:extLst>
              <p:ext uri="{D42A27DB-BD31-4B8C-83A1-F6EECF244321}">
                <p14:modId xmlns:p14="http://schemas.microsoft.com/office/powerpoint/2010/main" val="3654826701"/>
              </p:ext>
            </p:extLst>
          </p:nvPr>
        </p:nvGraphicFramePr>
        <p:xfrm>
          <a:off x="4018971" y="5555141"/>
          <a:ext cx="5458078" cy="2860679"/>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682496">
                <a:tc>
                  <a:txBody>
                    <a:bodyPr/>
                    <a:lstStyle/>
                    <a:p>
                      <a:pPr marL="0" marR="0" lvl="0" indent="0" algn="l">
                        <a:lnSpc>
                          <a:spcPct val="100000"/>
                        </a:lnSpc>
                        <a:spcBef>
                          <a:spcPts val="0"/>
                        </a:spcBef>
                        <a:spcAft>
                          <a:spcPts val="0"/>
                        </a:spcAft>
                        <a:buNone/>
                      </a:pPr>
                      <a:r>
                        <a:rPr lang="en-GB" sz="1600" b="1" i="0" u="none" strike="noStrike" noProof="0" dirty="0">
                          <a:solidFill>
                            <a:schemeClr val="bg1"/>
                          </a:solidFill>
                          <a:latin typeface="+mj-lt"/>
                        </a:rPr>
                        <a:t>The Code Book: The secret History of codes and code breaking</a:t>
                      </a:r>
                      <a:endParaRPr lang="en-US" dirty="0">
                        <a:solidFill>
                          <a:schemeClr val="bg1"/>
                        </a:solidFill>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786111">
                <a:tc>
                  <a:txBody>
                    <a:bodyPr/>
                    <a:lstStyle/>
                    <a:p>
                      <a:pPr marL="0" marR="0" lvl="0" indent="0" algn="l">
                        <a:lnSpc>
                          <a:spcPct val="100000"/>
                        </a:lnSpc>
                        <a:spcBef>
                          <a:spcPts val="0"/>
                        </a:spcBef>
                        <a:spcAft>
                          <a:spcPts val="0"/>
                        </a:spcAft>
                        <a:buNone/>
                      </a:pPr>
                      <a:r>
                        <a:rPr lang="en-GB" sz="1400" b="0" i="1" u="none" strike="noStrike" noProof="0">
                          <a:effectLst/>
                          <a:latin typeface="Gill Sans MT"/>
                        </a:rPr>
                        <a:t>The Code Book</a:t>
                      </a:r>
                      <a:r>
                        <a:rPr lang="en-GB" sz="1400" b="0" i="0" u="none" strike="noStrike" noProof="0">
                          <a:effectLst/>
                          <a:latin typeface="Gill Sans MT"/>
                        </a:rPr>
                        <a:t> contains many fascinating accounts of code-breaking in action, from its use in unmasking the Man in the Iron Mask and the defeat of the Nazis to the breaking of a modern cipher system by a world-wide army of amateurs in 1994. It is especially good on the most recent developments, such as quantum cryptology and the thorny civil liberties issues raised by the advent of very secure cipher systems over the Internet </a:t>
                      </a:r>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392072">
                <a:tc>
                  <a:txBody>
                    <a:bodyPr/>
                    <a:lstStyle/>
                    <a:p>
                      <a:r>
                        <a:rPr lang="en-US" sz="1400" dirty="0"/>
                        <a:t>RRP £9.34</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pic>
        <p:nvPicPr>
          <p:cNvPr id="39" name="Picture 38">
            <a:extLst>
              <a:ext uri="{FF2B5EF4-FFF2-40B4-BE49-F238E27FC236}">
                <a16:creationId xmlns:a16="http://schemas.microsoft.com/office/drawing/2014/main" id="{C39AE5FD-BB8E-2B4E-AFE0-F3B410D27E4A}"/>
              </a:ext>
            </a:extLst>
          </p:cNvPr>
          <p:cNvPicPr>
            <a:picLocks noChangeAspect="1"/>
          </p:cNvPicPr>
          <p:nvPr/>
        </p:nvPicPr>
        <p:blipFill>
          <a:blip r:embed="rId8">
            <a:duotone>
              <a:schemeClr val="accent1">
                <a:shade val="45000"/>
                <a:satMod val="135000"/>
              </a:schemeClr>
              <a:prstClr val="white"/>
            </a:duotone>
          </a:blip>
          <a:stretch>
            <a:fillRect/>
          </a:stretch>
        </p:blipFill>
        <p:spPr>
          <a:xfrm>
            <a:off x="2220006" y="6394555"/>
            <a:ext cx="1698951" cy="399782"/>
          </a:xfrm>
          <a:prstGeom prst="rect">
            <a:avLst/>
          </a:prstGeom>
        </p:spPr>
      </p:pic>
      <p:pic>
        <p:nvPicPr>
          <p:cNvPr id="41" name="Picture 40">
            <a:extLst>
              <a:ext uri="{FF2B5EF4-FFF2-40B4-BE49-F238E27FC236}">
                <a16:creationId xmlns:a16="http://schemas.microsoft.com/office/drawing/2014/main" id="{167DFF53-EFA3-534A-B50B-8D1533362862}"/>
              </a:ext>
            </a:extLst>
          </p:cNvPr>
          <p:cNvPicPr>
            <a:picLocks noChangeAspect="1"/>
          </p:cNvPicPr>
          <p:nvPr/>
        </p:nvPicPr>
        <p:blipFill>
          <a:blip r:embed="rId9">
            <a:duotone>
              <a:schemeClr val="accent1">
                <a:shade val="45000"/>
                <a:satMod val="135000"/>
              </a:schemeClr>
              <a:prstClr val="white"/>
            </a:duotone>
          </a:blip>
          <a:stretch>
            <a:fillRect/>
          </a:stretch>
        </p:blipFill>
        <p:spPr>
          <a:xfrm>
            <a:off x="2642441" y="5581176"/>
            <a:ext cx="854080" cy="372585"/>
          </a:xfrm>
          <a:prstGeom prst="rect">
            <a:avLst/>
          </a:prstGeom>
        </p:spPr>
      </p:pic>
      <p:pic>
        <p:nvPicPr>
          <p:cNvPr id="44" name="Picture 43">
            <a:extLst>
              <a:ext uri="{FF2B5EF4-FFF2-40B4-BE49-F238E27FC236}">
                <a16:creationId xmlns:a16="http://schemas.microsoft.com/office/drawing/2014/main" id="{AA302271-4F20-F34E-93C5-61EE85A3327F}"/>
              </a:ext>
            </a:extLst>
          </p:cNvPr>
          <p:cNvPicPr>
            <a:picLocks noChangeAspect="1"/>
          </p:cNvPicPr>
          <p:nvPr/>
        </p:nvPicPr>
        <p:blipFill>
          <a:blip r:embed="rId10">
            <a:duotone>
              <a:schemeClr val="accent1">
                <a:shade val="45000"/>
                <a:satMod val="135000"/>
              </a:schemeClr>
              <a:prstClr val="white"/>
            </a:duotone>
          </a:blip>
          <a:stretch>
            <a:fillRect/>
          </a:stretch>
        </p:blipFill>
        <p:spPr>
          <a:xfrm>
            <a:off x="2477613" y="7360645"/>
            <a:ext cx="1183737" cy="361234"/>
          </a:xfrm>
          <a:prstGeom prst="rect">
            <a:avLst/>
          </a:prstGeom>
        </p:spPr>
      </p:pic>
      <p:graphicFrame>
        <p:nvGraphicFramePr>
          <p:cNvPr id="45" name="Table 44">
            <a:extLst>
              <a:ext uri="{FF2B5EF4-FFF2-40B4-BE49-F238E27FC236}">
                <a16:creationId xmlns:a16="http://schemas.microsoft.com/office/drawing/2014/main" id="{28983D51-C3CA-0E4C-BCC1-4BC41145E2C5}"/>
              </a:ext>
            </a:extLst>
          </p:cNvPr>
          <p:cNvGraphicFramePr>
            <a:graphicFrameLocks noGrp="1"/>
          </p:cNvGraphicFramePr>
          <p:nvPr>
            <p:extLst>
              <p:ext uri="{D42A27DB-BD31-4B8C-83A1-F6EECF244321}">
                <p14:modId xmlns:p14="http://schemas.microsoft.com/office/powerpoint/2010/main" val="3714694248"/>
              </p:ext>
            </p:extLst>
          </p:nvPr>
        </p:nvGraphicFramePr>
        <p:xfrm>
          <a:off x="3996267" y="8635999"/>
          <a:ext cx="5458078" cy="2618135"/>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340304">
                <a:tc>
                  <a:txBody>
                    <a:bodyPr/>
                    <a:lstStyle/>
                    <a:p>
                      <a:pPr marL="0" marR="0" lvl="0" indent="0" algn="l">
                        <a:lnSpc>
                          <a:spcPct val="100000"/>
                        </a:lnSpc>
                        <a:spcBef>
                          <a:spcPts val="0"/>
                        </a:spcBef>
                        <a:spcAft>
                          <a:spcPts val="0"/>
                        </a:spcAft>
                        <a:buNone/>
                      </a:pPr>
                      <a:r>
                        <a:rPr lang="en-GB" sz="1600" b="1" i="0" u="none" strike="noStrike" noProof="0" dirty="0">
                          <a:solidFill>
                            <a:schemeClr val="bg1"/>
                          </a:solidFill>
                          <a:latin typeface="+mj-lt"/>
                        </a:rPr>
                        <a:t>Computing with Quantum Cats: From Alan Turing to Teleportation: From Colossus to Quits</a:t>
                      </a:r>
                      <a:endParaRPr lang="en-US" dirty="0">
                        <a:solidFill>
                          <a:schemeClr val="bg1"/>
                        </a:solidFill>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455463">
                <a:tc>
                  <a:txBody>
                    <a:bodyPr/>
                    <a:lstStyle/>
                    <a:p>
                      <a:pPr marL="0" marR="0" lvl="0" indent="0" algn="l">
                        <a:lnSpc>
                          <a:spcPct val="100000"/>
                        </a:lnSpc>
                        <a:spcBef>
                          <a:spcPts val="0"/>
                        </a:spcBef>
                        <a:spcAft>
                          <a:spcPts val="0"/>
                        </a:spcAft>
                        <a:buNone/>
                      </a:pPr>
                      <a:r>
                        <a:rPr lang="en-GB" sz="1400" b="0" i="0" u="none" strike="noStrike" noProof="0" dirty="0" err="1">
                          <a:effectLst/>
                          <a:latin typeface="Gill Sans MT"/>
                        </a:rPr>
                        <a:t>Gribbin</a:t>
                      </a:r>
                      <a:r>
                        <a:rPr lang="en-GB" sz="1400" b="0" i="0" u="none" strike="noStrike" noProof="0" dirty="0">
                          <a:effectLst/>
                          <a:latin typeface="Gill Sans MT"/>
                        </a:rPr>
                        <a:t> explains how quantum theory developed to make quantum computers work in practice as well as in principle. He takes us beyond the arena of theoretical physics to explore their practical applications -- from machines which learn through 'intuition' and trial and error to </a:t>
                      </a:r>
                      <a:r>
                        <a:rPr lang="en-GB" sz="1400" b="0" i="0" u="none" strike="noStrike" noProof="0" dirty="0" err="1">
                          <a:effectLst/>
                          <a:latin typeface="Gill Sans MT"/>
                        </a:rPr>
                        <a:t>unhackable</a:t>
                      </a:r>
                      <a:r>
                        <a:rPr lang="en-GB" sz="1400" b="0" i="0" u="none" strike="noStrike" noProof="0" dirty="0">
                          <a:effectLst/>
                          <a:latin typeface="Gill Sans MT"/>
                        </a:rPr>
                        <a:t> laptops and smartphones. And he investigates the potential for this extraordinary science to create a world where communication occurs faster than light and teleportation is possible.</a:t>
                      </a:r>
                      <a:endParaRPr lang="en-GB" sz="1400" u="none" strike="noStrike" dirty="0">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454055">
                <a:tc>
                  <a:txBody>
                    <a:bodyPr/>
                    <a:lstStyle/>
                    <a:p>
                      <a:r>
                        <a:rPr lang="en-US" sz="1400" dirty="0"/>
                        <a:t>RRP £7.69</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pic>
        <p:nvPicPr>
          <p:cNvPr id="50" name="Picture 49">
            <a:extLst>
              <a:ext uri="{FF2B5EF4-FFF2-40B4-BE49-F238E27FC236}">
                <a16:creationId xmlns:a16="http://schemas.microsoft.com/office/drawing/2014/main" id="{B4DEAC11-FACB-0E44-BDB2-652E5025736C}"/>
              </a:ext>
            </a:extLst>
          </p:cNvPr>
          <p:cNvPicPr>
            <a:picLocks noChangeAspect="1"/>
          </p:cNvPicPr>
          <p:nvPr/>
        </p:nvPicPr>
        <p:blipFill>
          <a:blip r:embed="rId8">
            <a:duotone>
              <a:schemeClr val="accent1">
                <a:shade val="45000"/>
                <a:satMod val="135000"/>
              </a:schemeClr>
              <a:prstClr val="white"/>
            </a:duotone>
          </a:blip>
          <a:stretch>
            <a:fillRect/>
          </a:stretch>
        </p:blipFill>
        <p:spPr>
          <a:xfrm>
            <a:off x="2220006" y="9603829"/>
            <a:ext cx="1698951" cy="399782"/>
          </a:xfrm>
          <a:prstGeom prst="rect">
            <a:avLst/>
          </a:prstGeom>
        </p:spPr>
      </p:pic>
      <p:pic>
        <p:nvPicPr>
          <p:cNvPr id="51" name="Picture 50">
            <a:extLst>
              <a:ext uri="{FF2B5EF4-FFF2-40B4-BE49-F238E27FC236}">
                <a16:creationId xmlns:a16="http://schemas.microsoft.com/office/drawing/2014/main" id="{D02DF0BE-8513-674C-882E-0009B8823AA6}"/>
              </a:ext>
            </a:extLst>
          </p:cNvPr>
          <p:cNvPicPr>
            <a:picLocks noChangeAspect="1"/>
          </p:cNvPicPr>
          <p:nvPr/>
        </p:nvPicPr>
        <p:blipFill>
          <a:blip r:embed="rId9">
            <a:duotone>
              <a:schemeClr val="accent1">
                <a:shade val="45000"/>
                <a:satMod val="135000"/>
              </a:schemeClr>
              <a:prstClr val="white"/>
            </a:duotone>
          </a:blip>
          <a:stretch>
            <a:fillRect/>
          </a:stretch>
        </p:blipFill>
        <p:spPr>
          <a:xfrm>
            <a:off x="2642441" y="8790450"/>
            <a:ext cx="854080" cy="372585"/>
          </a:xfrm>
          <a:prstGeom prst="rect">
            <a:avLst/>
          </a:prstGeom>
        </p:spPr>
      </p:pic>
      <p:pic>
        <p:nvPicPr>
          <p:cNvPr id="52" name="Picture 51">
            <a:extLst>
              <a:ext uri="{FF2B5EF4-FFF2-40B4-BE49-F238E27FC236}">
                <a16:creationId xmlns:a16="http://schemas.microsoft.com/office/drawing/2014/main" id="{59684A7B-F963-DA49-B44E-F00D73EF0F9A}"/>
              </a:ext>
            </a:extLst>
          </p:cNvPr>
          <p:cNvPicPr>
            <a:picLocks noChangeAspect="1"/>
          </p:cNvPicPr>
          <p:nvPr/>
        </p:nvPicPr>
        <p:blipFill>
          <a:blip r:embed="rId10">
            <a:duotone>
              <a:schemeClr val="accent1">
                <a:shade val="45000"/>
                <a:satMod val="135000"/>
              </a:schemeClr>
              <a:prstClr val="white"/>
            </a:duotone>
          </a:blip>
          <a:stretch>
            <a:fillRect/>
          </a:stretch>
        </p:blipFill>
        <p:spPr>
          <a:xfrm>
            <a:off x="2477613" y="10569919"/>
            <a:ext cx="1183737" cy="361234"/>
          </a:xfrm>
          <a:prstGeom prst="rect">
            <a:avLst/>
          </a:prstGeom>
        </p:spPr>
      </p:pic>
      <p:sp>
        <p:nvSpPr>
          <p:cNvPr id="53" name="Rectangle 52">
            <a:extLst>
              <a:ext uri="{FF2B5EF4-FFF2-40B4-BE49-F238E27FC236}">
                <a16:creationId xmlns:a16="http://schemas.microsoft.com/office/drawing/2014/main" id="{08C19DE8-67B7-2D47-8D2B-851A7731F8F4}"/>
              </a:ext>
            </a:extLst>
          </p:cNvPr>
          <p:cNvSpPr/>
          <p:nvPr/>
        </p:nvSpPr>
        <p:spPr>
          <a:xfrm>
            <a:off x="105437" y="2537757"/>
            <a:ext cx="2029508" cy="2552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Book cover</a:t>
            </a:r>
          </a:p>
          <a:p>
            <a:pPr algn="ctr"/>
            <a:endParaRPr lang="en-US"/>
          </a:p>
          <a:p>
            <a:pPr algn="ctr"/>
            <a:r>
              <a:rPr lang="en-US"/>
              <a:t>KS3</a:t>
            </a:r>
          </a:p>
        </p:txBody>
      </p:sp>
      <p:sp>
        <p:nvSpPr>
          <p:cNvPr id="54" name="Rectangle 53">
            <a:extLst>
              <a:ext uri="{FF2B5EF4-FFF2-40B4-BE49-F238E27FC236}">
                <a16:creationId xmlns:a16="http://schemas.microsoft.com/office/drawing/2014/main" id="{6FEB4692-777D-A54F-97BC-C7295FEC5966}"/>
              </a:ext>
            </a:extLst>
          </p:cNvPr>
          <p:cNvSpPr/>
          <p:nvPr/>
        </p:nvSpPr>
        <p:spPr>
          <a:xfrm>
            <a:off x="105437" y="5435224"/>
            <a:ext cx="2029508" cy="2552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Book cover</a:t>
            </a:r>
          </a:p>
          <a:p>
            <a:pPr algn="ctr"/>
            <a:endParaRPr lang="en-US"/>
          </a:p>
          <a:p>
            <a:pPr algn="ctr"/>
            <a:r>
              <a:rPr lang="en-US"/>
              <a:t>KS4</a:t>
            </a:r>
          </a:p>
        </p:txBody>
      </p:sp>
      <p:sp>
        <p:nvSpPr>
          <p:cNvPr id="55" name="Rectangle 54">
            <a:extLst>
              <a:ext uri="{FF2B5EF4-FFF2-40B4-BE49-F238E27FC236}">
                <a16:creationId xmlns:a16="http://schemas.microsoft.com/office/drawing/2014/main" id="{B2B79CD2-755F-B14E-A5E4-7EAF9817123B}"/>
              </a:ext>
            </a:extLst>
          </p:cNvPr>
          <p:cNvSpPr/>
          <p:nvPr/>
        </p:nvSpPr>
        <p:spPr>
          <a:xfrm>
            <a:off x="131075" y="8576398"/>
            <a:ext cx="2029508" cy="2552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Book cover</a:t>
            </a:r>
          </a:p>
          <a:p>
            <a:pPr algn="ctr"/>
            <a:endParaRPr lang="en-US"/>
          </a:p>
          <a:p>
            <a:pPr algn="ctr"/>
            <a:r>
              <a:rPr lang="en-US"/>
              <a:t>KS5</a:t>
            </a:r>
          </a:p>
        </p:txBody>
      </p:sp>
      <p:pic>
        <p:nvPicPr>
          <p:cNvPr id="1028" name="Picture 4" descr="https://images-eu.ssl-images-amazon.com/images/I/41mUjO6TGkL._SY291_BO1,204,203,200_QL40_ML2_.jpg">
            <a:extLst>
              <a:ext uri="{FF2B5EF4-FFF2-40B4-BE49-F238E27FC236}">
                <a16:creationId xmlns:a16="http://schemas.microsoft.com/office/drawing/2014/main" id="{2029C72E-4AD9-45FD-9FC3-45177492A15D}"/>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05436" y="2528067"/>
            <a:ext cx="2055146" cy="266154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The Code Book: The Secret History of Codes and Code-breaking: Amazon.co.uk:  Singh, Simon: 9781857028898: Books">
            <a:extLst>
              <a:ext uri="{FF2B5EF4-FFF2-40B4-BE49-F238E27FC236}">
                <a16:creationId xmlns:a16="http://schemas.microsoft.com/office/drawing/2014/main" id="{C7C1A866-E43B-4A76-A9CB-9D64032661E8}"/>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6108" y="5417330"/>
            <a:ext cx="2133897" cy="2591667"/>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s://images-eu.ssl-images-amazon.com/images/I/51uEn5xltBL._SY291_BO1,204,203,200_QL40_ML2_.jpg">
            <a:extLst>
              <a:ext uri="{FF2B5EF4-FFF2-40B4-BE49-F238E27FC236}">
                <a16:creationId xmlns:a16="http://schemas.microsoft.com/office/drawing/2014/main" id="{D7D2E4B0-51F5-4293-A276-DF173D46CFAA}"/>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42809" y="8465378"/>
            <a:ext cx="2130128" cy="27479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7628950"/>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344</Words>
  <Application>Microsoft Office PowerPoint</Application>
  <PresentationFormat>A3 Paper (297x420 mm)</PresentationFormat>
  <Paragraphs>21</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American Typewriter</vt:lpstr>
      <vt:lpstr>Arial</vt:lpstr>
      <vt:lpstr>Calibri</vt:lpstr>
      <vt:lpstr>Gill Sans MT</vt:lpstr>
      <vt:lpstr>Gallery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 Currie</dc:creator>
  <cp:lastModifiedBy>M Currie</cp:lastModifiedBy>
  <cp:revision>1</cp:revision>
  <dcterms:created xsi:type="dcterms:W3CDTF">2021-11-15T21:10:25Z</dcterms:created>
  <dcterms:modified xsi:type="dcterms:W3CDTF">2022-01-27T16:18:32Z</dcterms:modified>
</cp:coreProperties>
</file>