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71"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38" autoAdjust="0"/>
    <p:restoredTop sz="94788"/>
  </p:normalViewPr>
  <p:slideViewPr>
    <p:cSldViewPr snapToGrid="0" snapToObjects="1">
      <p:cViewPr varScale="1">
        <p:scale>
          <a:sx n="37" d="100"/>
          <a:sy n="37" d="100"/>
        </p:scale>
        <p:origin x="234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5A96446F-D49E-46F6-B05F-3D28D2218339}"/>
    <pc:docChg chg="addSld delSld modSld">
      <pc:chgData name="M Currie" userId="c402c155-14e7-440a-8c26-a1dca60f71bf" providerId="ADAL" clId="{5A96446F-D49E-46F6-B05F-3D28D2218339}" dt="2022-01-27T16:25:20.656" v="2" actId="2696"/>
      <pc:docMkLst>
        <pc:docMk/>
      </pc:docMkLst>
      <pc:sldChg chg="del">
        <pc:chgData name="M Currie" userId="c402c155-14e7-440a-8c26-a1dca60f71bf" providerId="ADAL" clId="{5A96446F-D49E-46F6-B05F-3D28D2218339}" dt="2022-01-27T16:25:20.656" v="2" actId="2696"/>
        <pc:sldMkLst>
          <pc:docMk/>
          <pc:sldMk cId="1510872465" sldId="270"/>
        </pc:sldMkLst>
      </pc:sldChg>
      <pc:sldChg chg="add del">
        <pc:chgData name="M Currie" userId="c402c155-14e7-440a-8c26-a1dca60f71bf" providerId="ADAL" clId="{5A96446F-D49E-46F6-B05F-3D28D2218339}" dt="2022-01-27T16:25:18.941" v="1"/>
        <pc:sldMkLst>
          <pc:docMk/>
          <pc:sldMk cId="4134078699" sldId="271"/>
        </pc:sldMkLst>
      </pc:sldChg>
    </pc:docChg>
  </pc:docChgLst>
  <pc:docChgLst>
    <pc:chgData name="S Morris" userId="S::sarah.morris@sharemat.co.uk::22910d82-d7b4-4a01-963c-0c74008f3938" providerId="AD" clId="Web-{D064C556-360F-0B02-A123-044A1B11D598}"/>
    <pc:docChg chg="modSld">
      <pc:chgData name="S Morris" userId="S::sarah.morris@sharemat.co.uk::22910d82-d7b4-4a01-963c-0c74008f3938" providerId="AD" clId="Web-{D064C556-360F-0B02-A123-044A1B11D598}" dt="2022-01-26T12:38:27.688" v="9"/>
      <pc:docMkLst>
        <pc:docMk/>
      </pc:docMkLst>
      <pc:sldChg chg="delSp modSp">
        <pc:chgData name="S Morris" userId="S::sarah.morris@sharemat.co.uk::22910d82-d7b4-4a01-963c-0c74008f3938" providerId="AD" clId="Web-{D064C556-360F-0B02-A123-044A1B11D598}" dt="2022-01-26T12:38:27.688" v="9"/>
        <pc:sldMkLst>
          <pc:docMk/>
          <pc:sldMk cId="4134078699" sldId="271"/>
        </pc:sldMkLst>
        <pc:graphicFrameChg chg="mod modGraphic">
          <ac:chgData name="S Morris" userId="S::sarah.morris@sharemat.co.uk::22910d82-d7b4-4a01-963c-0c74008f3938" providerId="AD" clId="Web-{D064C556-360F-0B02-A123-044A1B11D598}" dt="2022-01-26T12:38:27.688" v="9"/>
          <ac:graphicFrameMkLst>
            <pc:docMk/>
            <pc:sldMk cId="4134078699" sldId="271"/>
            <ac:graphicFrameMk id="28" creationId="{52A69DB4-2914-469A-8CD8-CDFB439A31A7}"/>
          </ac:graphicFrameMkLst>
        </pc:graphicFrameChg>
        <pc:picChg chg="del">
          <ac:chgData name="S Morris" userId="S::sarah.morris@sharemat.co.uk::22910d82-d7b4-4a01-963c-0c74008f3938" providerId="AD" clId="Web-{D064C556-360F-0B02-A123-044A1B11D598}" dt="2022-01-26T12:38:12.406" v="0"/>
          <ac:picMkLst>
            <pc:docMk/>
            <pc:sldMk cId="4134078699" sldId="271"/>
            <ac:picMk id="6" creationId="{C2B5D1F2-1411-4DBD-8767-16B96654B322}"/>
          </ac:picMkLst>
        </pc:picChg>
      </pc:sldChg>
    </pc:docChg>
  </pc:docChgLst>
  <pc:docChgLst>
    <pc:chgData name="M Currie" userId="c402c155-14e7-440a-8c26-a1dca60f71bf" providerId="ADAL" clId="{6AA7C5B0-0070-498E-8A46-D49CEA886C94}"/>
    <pc:docChg chg="custSel modSld">
      <pc:chgData name="M Currie" userId="c402c155-14e7-440a-8c26-a1dca60f71bf" providerId="ADAL" clId="{6AA7C5B0-0070-498E-8A46-D49CEA886C94}" dt="2022-01-17T08:18:11.026" v="1"/>
      <pc:docMkLst>
        <pc:docMk/>
      </pc:docMkLst>
    </pc:docChg>
  </pc:docChgLst>
  <pc:docChgLst>
    <pc:chgData name="S Morris" userId="S::sarah.morris@sharemat.co.uk::22910d82-d7b4-4a01-963c-0c74008f3938" providerId="AD" clId="Web-{5DA28A5F-2059-2FBA-776A-5C7549EBBDBF}"/>
    <pc:docChg chg="modSld">
      <pc:chgData name="S Morris" userId="S::sarah.morris@sharemat.co.uk::22910d82-d7b4-4a01-963c-0c74008f3938" providerId="AD" clId="Web-{5DA28A5F-2059-2FBA-776A-5C7549EBBDBF}" dt="2022-01-20T12:56:19.415" v="90"/>
      <pc:docMkLst>
        <pc:docMk/>
      </pc:docMkLst>
    </pc:docChg>
  </pc:docChgLst>
  <pc:docChgLst>
    <pc:chgData name="S Morris" userId="S::sarah.morris@sharemat.co.uk::22910d82-d7b4-4a01-963c-0c74008f3938" providerId="AD" clId="Web-{4611FCC8-0AC8-2DE4-B6A4-0360CF632655}"/>
    <pc:docChg chg="modSld">
      <pc:chgData name="S Morris" userId="S::sarah.morris@sharemat.co.uk::22910d82-d7b4-4a01-963c-0c74008f3938" providerId="AD" clId="Web-{4611FCC8-0AC8-2DE4-B6A4-0360CF632655}" dt="2022-01-26T07:19:00.002" v="39"/>
      <pc:docMkLst>
        <pc:docMk/>
      </pc:docMkLst>
      <pc:sldChg chg="addSp modSp">
        <pc:chgData name="S Morris" userId="S::sarah.morris@sharemat.co.uk::22910d82-d7b4-4a01-963c-0c74008f3938" providerId="AD" clId="Web-{4611FCC8-0AC8-2DE4-B6A4-0360CF632655}" dt="2022-01-26T07:19:00.002" v="39"/>
        <pc:sldMkLst>
          <pc:docMk/>
          <pc:sldMk cId="4134078699" sldId="271"/>
        </pc:sldMkLst>
        <pc:graphicFrameChg chg="mod modGraphic">
          <ac:chgData name="S Morris" userId="S::sarah.morris@sharemat.co.uk::22910d82-d7b4-4a01-963c-0c74008f3938" providerId="AD" clId="Web-{4611FCC8-0AC8-2DE4-B6A4-0360CF632655}" dt="2022-01-26T07:15:17.518" v="21"/>
          <ac:graphicFrameMkLst>
            <pc:docMk/>
            <pc:sldMk cId="4134078699" sldId="271"/>
            <ac:graphicFrameMk id="27" creationId="{A46B3678-D954-482E-846D-15492156831C}"/>
          </ac:graphicFrameMkLst>
        </pc:graphicFrameChg>
        <pc:graphicFrameChg chg="mod modGraphic">
          <ac:chgData name="S Morris" userId="S::sarah.morris@sharemat.co.uk::22910d82-d7b4-4a01-963c-0c74008f3938" providerId="AD" clId="Web-{4611FCC8-0AC8-2DE4-B6A4-0360CF632655}" dt="2022-01-26T07:19:00.002" v="39"/>
          <ac:graphicFrameMkLst>
            <pc:docMk/>
            <pc:sldMk cId="4134078699" sldId="271"/>
            <ac:graphicFrameMk id="28" creationId="{52A69DB4-2914-469A-8CD8-CDFB439A31A7}"/>
          </ac:graphicFrameMkLst>
        </pc:graphicFrameChg>
        <pc:picChg chg="add mod">
          <ac:chgData name="S Morris" userId="S::sarah.morris@sharemat.co.uk::22910d82-d7b4-4a01-963c-0c74008f3938" providerId="AD" clId="Web-{4611FCC8-0AC8-2DE4-B6A4-0360CF632655}" dt="2022-01-26T07:14:10.513" v="7" actId="14100"/>
          <ac:picMkLst>
            <pc:docMk/>
            <pc:sldMk cId="4134078699" sldId="271"/>
            <ac:picMk id="3" creationId="{6385ADD6-B452-4A09-A69A-F19FF6FCBD87}"/>
          </ac:picMkLst>
        </pc:picChg>
        <pc:picChg chg="add mod">
          <ac:chgData name="S Morris" userId="S::sarah.morris@sharemat.co.uk::22910d82-d7b4-4a01-963c-0c74008f3938" providerId="AD" clId="Web-{4611FCC8-0AC8-2DE4-B6A4-0360CF632655}" dt="2022-01-26T07:18:31.437" v="27" actId="14100"/>
          <ac:picMkLst>
            <pc:docMk/>
            <pc:sldMk cId="4134078699" sldId="271"/>
            <ac:picMk id="6" creationId="{C2B5D1F2-1411-4DBD-8767-16B96654B322}"/>
          </ac:picMkLst>
        </pc:picChg>
      </pc:sldChg>
    </pc:docChg>
  </pc:docChgLst>
  <pc:docChgLst>
    <pc:chgData name="S Morris" userId="S::sarah.morris@sharemat.co.uk::22910d82-d7b4-4a01-963c-0c74008f3938" providerId="AD" clId="Web-{BBD348B4-63E7-88CB-7281-4302CEBFA74A}"/>
    <pc:docChg chg="modSld">
      <pc:chgData name="S Morris" userId="S::sarah.morris@sharemat.co.uk::22910d82-d7b4-4a01-963c-0c74008f3938" providerId="AD" clId="Web-{BBD348B4-63E7-88CB-7281-4302CEBFA74A}" dt="2022-01-26T12:49:01.224" v="80"/>
      <pc:docMkLst>
        <pc:docMk/>
      </pc:docMkLst>
      <pc:sldChg chg="addSp modSp">
        <pc:chgData name="S Morris" userId="S::sarah.morris@sharemat.co.uk::22910d82-d7b4-4a01-963c-0c74008f3938" providerId="AD" clId="Web-{BBD348B4-63E7-88CB-7281-4302CEBFA74A}" dt="2022-01-26T12:49:01.224" v="80"/>
        <pc:sldMkLst>
          <pc:docMk/>
          <pc:sldMk cId="4134078699" sldId="271"/>
        </pc:sldMkLst>
        <pc:graphicFrameChg chg="mod modGraphic">
          <ac:chgData name="S Morris" userId="S::sarah.morris@sharemat.co.uk::22910d82-d7b4-4a01-963c-0c74008f3938" providerId="AD" clId="Web-{BBD348B4-63E7-88CB-7281-4302CEBFA74A}" dt="2022-01-26T12:44:13.796" v="32"/>
          <ac:graphicFrameMkLst>
            <pc:docMk/>
            <pc:sldMk cId="4134078699" sldId="271"/>
            <ac:graphicFrameMk id="28" creationId="{52A69DB4-2914-469A-8CD8-CDFB439A31A7}"/>
          </ac:graphicFrameMkLst>
        </pc:graphicFrameChg>
        <pc:graphicFrameChg chg="mod modGraphic">
          <ac:chgData name="S Morris" userId="S::sarah.morris@sharemat.co.uk::22910d82-d7b4-4a01-963c-0c74008f3938" providerId="AD" clId="Web-{BBD348B4-63E7-88CB-7281-4302CEBFA74A}" dt="2022-01-26T12:49:01.224" v="80"/>
          <ac:graphicFrameMkLst>
            <pc:docMk/>
            <pc:sldMk cId="4134078699" sldId="271"/>
            <ac:graphicFrameMk id="29" creationId="{96053703-9F3C-4812-9A99-0E58C05138BE}"/>
          </ac:graphicFrameMkLst>
        </pc:graphicFrameChg>
        <pc:picChg chg="add mod">
          <ac:chgData name="S Morris" userId="S::sarah.morris@sharemat.co.uk::22910d82-d7b4-4a01-963c-0c74008f3938" providerId="AD" clId="Web-{BBD348B4-63E7-88CB-7281-4302CEBFA74A}" dt="2022-01-26T12:42:20.278" v="4" actId="14100"/>
          <ac:picMkLst>
            <pc:docMk/>
            <pc:sldMk cId="4134078699" sldId="271"/>
            <ac:picMk id="6" creationId="{FF070F36-FBA1-49D3-ACCC-DA5CF1CB186E}"/>
          </ac:picMkLst>
        </pc:picChg>
        <pc:picChg chg="add mod">
          <ac:chgData name="S Morris" userId="S::sarah.morris@sharemat.co.uk::22910d82-d7b4-4a01-963c-0c74008f3938" providerId="AD" clId="Web-{BBD348B4-63E7-88CB-7281-4302CEBFA74A}" dt="2022-01-26T12:45:27.766" v="36" actId="14100"/>
          <ac:picMkLst>
            <pc:docMk/>
            <pc:sldMk cId="4134078699" sldId="271"/>
            <ac:picMk id="7" creationId="{CEAFF7EC-13FE-4197-8BA0-FD0C2AEE0581}"/>
          </ac:picMkLst>
        </pc:picChg>
      </pc:sldChg>
    </pc:docChg>
  </pc:docChgLst>
  <pc:docChgLst>
    <pc:chgData name="S Morris" userId="S::sarah.morris@sharemat.co.uk::22910d82-d7b4-4a01-963c-0c74008f3938" providerId="AD" clId="Web-{03049BC8-8B5C-80B9-2A80-001A5666EF1F}"/>
    <pc:docChg chg="addSld modSld">
      <pc:chgData name="S Morris" userId="S::sarah.morris@sharemat.co.uk::22910d82-d7b4-4a01-963c-0c74008f3938" providerId="AD" clId="Web-{03049BC8-8B5C-80B9-2A80-001A5666EF1F}" dt="2022-01-21T19:50:24.824" v="189"/>
      <pc:docMkLst>
        <pc:docMk/>
      </pc:docMkLst>
    </pc:docChg>
  </pc:docChgLst>
  <pc:docChgLst>
    <pc:chgData name="M Currie" userId="c402c155-14e7-440a-8c26-a1dca60f71bf" providerId="ADAL" clId="{E98D8D45-0512-304B-B93D-00719FE64E25}"/>
    <pc:docChg chg="custSel modSld">
      <pc:chgData name="M Currie" userId="c402c155-14e7-440a-8c26-a1dca60f71bf" providerId="ADAL" clId="{E98D8D45-0512-304B-B93D-00719FE64E25}" dt="2022-01-06T21:01:17.902" v="14" actId="20577"/>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1/27/2022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3283250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1/27/2022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1/27/2022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jpe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lIns="91440" tIns="45720" rIns="91440" bIns="45720" rtlCol="0" anchor="t">
            <a:spAutoFit/>
          </a:bodyPr>
          <a:lstStyle/>
          <a:p>
            <a:pPr algn="ctr"/>
            <a:r>
              <a:rPr lang="en-US" sz="2800" b="1" dirty="0">
                <a:latin typeface="American Typewriter"/>
              </a:rPr>
              <a:t>Psychology</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5" name="Picture 4">
            <a:extLst>
              <a:ext uri="{FF2B5EF4-FFF2-40B4-BE49-F238E27FC236}">
                <a16:creationId xmlns:a16="http://schemas.microsoft.com/office/drawing/2014/main" id="{695D34BC-B17D-A848-9783-3E5E9427E3E3}"/>
              </a:ext>
            </a:extLst>
          </p:cNvPr>
          <p:cNvPicPr>
            <a:picLocks noChangeAspect="1"/>
          </p:cNvPicPr>
          <p:nvPr/>
        </p:nvPicPr>
        <p:blipFill>
          <a:blip r:embed="rId7">
            <a:clrChange>
              <a:clrFrom>
                <a:srgbClr val="F7F7F7"/>
              </a:clrFrom>
              <a:clrTo>
                <a:srgbClr val="F7F7F7">
                  <a:alpha val="0"/>
                </a:srgbClr>
              </a:clrTo>
            </a:clrChange>
          </a:blip>
          <a:stretch>
            <a:fillRect/>
          </a:stretch>
        </p:blipFill>
        <p:spPr>
          <a:xfrm>
            <a:off x="8265760" y="1257958"/>
            <a:ext cx="879711" cy="970149"/>
          </a:xfrm>
          <a:prstGeom prst="rect">
            <a:avLst/>
          </a:prstGeom>
        </p:spPr>
      </p:pic>
      <p:pic>
        <p:nvPicPr>
          <p:cNvPr id="30" name="Picture 29">
            <a:extLst>
              <a:ext uri="{FF2B5EF4-FFF2-40B4-BE49-F238E27FC236}">
                <a16:creationId xmlns:a16="http://schemas.microsoft.com/office/drawing/2014/main" id="{0C84584F-BE15-8048-AD48-FB1412603415}"/>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7746B02C-980A-EC44-B2FB-89E0892A19AF}"/>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87837E1B-86E5-6F4D-967C-3F17EEF2C204}"/>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38" name="Picture 37">
            <a:extLst>
              <a:ext uri="{FF2B5EF4-FFF2-40B4-BE49-F238E27FC236}">
                <a16:creationId xmlns:a16="http://schemas.microsoft.com/office/drawing/2014/main" id="{DB712F67-07D6-BF4A-8223-42F7DA4F66C2}"/>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C34F19CB-D6E2-B543-9B80-924F68FFB849}"/>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E7BE8FC4-E32C-EA41-8BB0-66044DD64214}"/>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45" name="Picture 44">
            <a:extLst>
              <a:ext uri="{FF2B5EF4-FFF2-40B4-BE49-F238E27FC236}">
                <a16:creationId xmlns:a16="http://schemas.microsoft.com/office/drawing/2014/main" id="{1BFFF82E-5E25-1B42-9C2D-276EFEAF75F9}"/>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594E1223-E787-9142-AFD9-12A87E689B53}"/>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9521AD32-3090-FD41-A890-0E0280D03DBA}"/>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2" name="Rectangle 51">
            <a:extLst>
              <a:ext uri="{FF2B5EF4-FFF2-40B4-BE49-F238E27FC236}">
                <a16:creationId xmlns:a16="http://schemas.microsoft.com/office/drawing/2014/main" id="{AB77650D-FC4D-1042-9B4C-EA082ECDD3A2}"/>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p:txBody>
      </p:sp>
      <p:sp>
        <p:nvSpPr>
          <p:cNvPr id="53" name="Rectangle 52">
            <a:extLst>
              <a:ext uri="{FF2B5EF4-FFF2-40B4-BE49-F238E27FC236}">
                <a16:creationId xmlns:a16="http://schemas.microsoft.com/office/drawing/2014/main" id="{73DCA86C-9FB2-2E48-A056-FC200FD6CBA0}"/>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p:txBody>
      </p:sp>
      <p:sp>
        <p:nvSpPr>
          <p:cNvPr id="54" name="Rectangle 53">
            <a:extLst>
              <a:ext uri="{FF2B5EF4-FFF2-40B4-BE49-F238E27FC236}">
                <a16:creationId xmlns:a16="http://schemas.microsoft.com/office/drawing/2014/main" id="{C43E70D0-E2DC-EC42-8791-21C911A0A07A}"/>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p:txBody>
      </p:sp>
      <p:graphicFrame>
        <p:nvGraphicFramePr>
          <p:cNvPr id="27" name="Table 26">
            <a:extLst>
              <a:ext uri="{FF2B5EF4-FFF2-40B4-BE49-F238E27FC236}">
                <a16:creationId xmlns:a16="http://schemas.microsoft.com/office/drawing/2014/main" id="{A46B3678-D954-482E-846D-15492156831C}"/>
              </a:ext>
            </a:extLst>
          </p:cNvPr>
          <p:cNvGraphicFramePr>
            <a:graphicFrameLocks noGrp="1"/>
          </p:cNvGraphicFramePr>
          <p:nvPr>
            <p:extLst/>
          </p:nvPr>
        </p:nvGraphicFramePr>
        <p:xfrm>
          <a:off x="3959548" y="2684284"/>
          <a:ext cx="5458078" cy="280603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lvl="0" algn="l">
                        <a:lnSpc>
                          <a:spcPct val="100000"/>
                        </a:lnSpc>
                        <a:spcBef>
                          <a:spcPts val="0"/>
                        </a:spcBef>
                        <a:spcAft>
                          <a:spcPts val="0"/>
                        </a:spcAft>
                        <a:buNone/>
                      </a:pPr>
                      <a:r>
                        <a:rPr lang="en-GB" dirty="0"/>
                        <a:t>The Man Who Mistook His Wife for a Hat</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rPr>
                        <a:t>These are case studies of people who have lost their memories and with them the greater part of their pasts; who are no longer able to recognize people or common objects; whose limbs have become alien; who are afflicted and yet are gifted with uncanny artistic or mathematical talents. In Dr Sacks’s splendid and sympathetic telling, each tale is a unique and deeply human study of life struggling against incredible adversity.</a:t>
                      </a:r>
                      <a:br>
                        <a:rPr lang="en-GB" sz="1400" b="0" i="0" u="none" strike="noStrike" noProof="0" dirty="0">
                          <a:effectLst/>
                        </a:rPr>
                      </a:br>
                      <a:r>
                        <a:rPr lang="en-GB" sz="1400" b="0" i="0" u="none" strike="noStrike" noProof="0" dirty="0">
                          <a:effectLst/>
                        </a:rPr>
                        <a:t>‘Oliver Sacks has become the world’s best-known neurologist. His case studies of broken minds offer brilliant insight into the mysteries of consciousness’ – </a:t>
                      </a:r>
                      <a:r>
                        <a:rPr lang="en-GB" sz="1400" b="1" i="1" u="none" strike="noStrike" noProof="0" dirty="0">
                          <a:effectLst/>
                        </a:rPr>
                        <a:t>Guardian</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£6.99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52A69DB4-2914-469A-8CD8-CDFB439A31A7}"/>
              </a:ext>
            </a:extLst>
          </p:cNvPr>
          <p:cNvGraphicFramePr>
            <a:graphicFrameLocks noGrp="1"/>
          </p:cNvGraphicFramePr>
          <p:nvPr>
            <p:extLst/>
          </p:nvPr>
        </p:nvGraphicFramePr>
        <p:xfrm>
          <a:off x="3959548" y="5555141"/>
          <a:ext cx="5458078" cy="2585817"/>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546802">
                <a:tc>
                  <a:txBody>
                    <a:bodyPr/>
                    <a:lstStyle/>
                    <a:p>
                      <a:pPr lvl="0" algn="l">
                        <a:lnSpc>
                          <a:spcPct val="100000"/>
                        </a:lnSpc>
                        <a:spcBef>
                          <a:spcPts val="0"/>
                        </a:spcBef>
                        <a:spcAft>
                          <a:spcPts val="0"/>
                        </a:spcAft>
                        <a:buNone/>
                      </a:pPr>
                      <a:r>
                        <a:rPr lang="en-GB" dirty="0"/>
                        <a:t>An Unquiet Mind: A Memoir of Moods and Madness</a:t>
                      </a:r>
                      <a:endParaRPr lang="en-US" dirty="0"/>
                    </a:p>
                    <a:p>
                      <a:pPr lvl="0" algn="l">
                        <a:lnSpc>
                          <a:spcPct val="100000"/>
                        </a:lnSpc>
                        <a:spcBef>
                          <a:spcPts val="0"/>
                        </a:spcBef>
                        <a:spcAft>
                          <a:spcPts val="0"/>
                        </a:spcAft>
                        <a:buNone/>
                      </a:pP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Dr Kay Redfield Jamison is one of the foremost authorities on manic depression (bipolar disorder) - and has experienced its terrors and cruel allure first-hand. While pursuing her career in medicine, she was affected by the same exhilarating highs and catastrophic lows that afflicted many of her patients. From her jubilant childhood to the disquiet that has dominated her adult life, she charts a journey through her own mind, and those of others.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£7.63</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9" name="Table 28">
            <a:extLst>
              <a:ext uri="{FF2B5EF4-FFF2-40B4-BE49-F238E27FC236}">
                <a16:creationId xmlns:a16="http://schemas.microsoft.com/office/drawing/2014/main" id="{96053703-9F3C-4812-9A99-0E58C05138BE}"/>
              </a:ext>
            </a:extLst>
          </p:cNvPr>
          <p:cNvGraphicFramePr>
            <a:graphicFrameLocks noGrp="1"/>
          </p:cNvGraphicFramePr>
          <p:nvPr>
            <p:extLst/>
          </p:nvPr>
        </p:nvGraphicFramePr>
        <p:xfrm>
          <a:off x="3978473" y="8281943"/>
          <a:ext cx="5458078" cy="323275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One Flew Over the Cuckoo's Nest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lvl="0" algn="l">
                        <a:lnSpc>
                          <a:spcPct val="100000"/>
                        </a:lnSpc>
                        <a:spcBef>
                          <a:spcPts val="0"/>
                        </a:spcBef>
                        <a:spcAft>
                          <a:spcPts val="0"/>
                        </a:spcAft>
                        <a:buNone/>
                      </a:pPr>
                      <a:r>
                        <a:rPr lang="en-GB" sz="1400" b="0" i="0" u="none" strike="noStrike" noProof="0" dirty="0">
                          <a:effectLst/>
                        </a:rPr>
                        <a:t>Tyrannical Nurse </a:t>
                      </a:r>
                      <a:r>
                        <a:rPr lang="en-GB" sz="1400" b="0" i="0" u="none" strike="noStrike" noProof="0" dirty="0" err="1">
                          <a:effectLst/>
                        </a:rPr>
                        <a:t>Ratched</a:t>
                      </a:r>
                      <a:r>
                        <a:rPr lang="en-GB" sz="1400" b="0" i="0" u="none" strike="noStrike" noProof="0" dirty="0">
                          <a:effectLst/>
                        </a:rPr>
                        <a:t> rules her ward in an Oregon State mental hospital with a strict and unbending routine, unopposed by her patients, who remain cowed by mind-numbing medication and the threat of electric shock therapy. But her regime is disrupted by the arrival of McMurphy – the swaggering, fun-loving trickster with a devilish grin who resolves to oppose her rules on behalf of his fellow inmates. His struggle is seen through the eyes of Chief Bromden, a seemingly mute half-Indian patient who understands McMurphy's heroic attempt to do battle with the powers that keep them imprisoned. Ken Kesey's extraordinary first novel is an exuberant, ribald and devastatingly honest portrayal of the boundaries between sanity and madness.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£7.95</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 name="Picture 5" descr="A picture containing logo&#10;&#10;Description automatically generated">
            <a:extLst>
              <a:ext uri="{FF2B5EF4-FFF2-40B4-BE49-F238E27FC236}">
                <a16:creationId xmlns:a16="http://schemas.microsoft.com/office/drawing/2014/main" id="{6385ADD6-B452-4A09-A69A-F19FF6FCBD87}"/>
              </a:ext>
            </a:extLst>
          </p:cNvPr>
          <p:cNvPicPr>
            <a:picLocks noChangeAspect="1"/>
          </p:cNvPicPr>
          <p:nvPr/>
        </p:nvPicPr>
        <p:blipFill>
          <a:blip r:embed="rId11"/>
          <a:stretch>
            <a:fillRect/>
          </a:stretch>
        </p:blipFill>
        <p:spPr>
          <a:xfrm>
            <a:off x="135265" y="2461757"/>
            <a:ext cx="2013172" cy="2715632"/>
          </a:xfrm>
          <a:prstGeom prst="rect">
            <a:avLst/>
          </a:prstGeom>
        </p:spPr>
      </p:pic>
      <p:pic>
        <p:nvPicPr>
          <p:cNvPr id="6" name="Picture 6" descr="Diagram&#10;&#10;Description automatically generated">
            <a:extLst>
              <a:ext uri="{FF2B5EF4-FFF2-40B4-BE49-F238E27FC236}">
                <a16:creationId xmlns:a16="http://schemas.microsoft.com/office/drawing/2014/main" id="{FF070F36-FBA1-49D3-ACCC-DA5CF1CB186E}"/>
              </a:ext>
            </a:extLst>
          </p:cNvPr>
          <p:cNvPicPr>
            <a:picLocks noChangeAspect="1"/>
          </p:cNvPicPr>
          <p:nvPr/>
        </p:nvPicPr>
        <p:blipFill>
          <a:blip r:embed="rId12"/>
          <a:stretch>
            <a:fillRect/>
          </a:stretch>
        </p:blipFill>
        <p:spPr>
          <a:xfrm>
            <a:off x="-1640" y="5340510"/>
            <a:ext cx="2222653" cy="2876455"/>
          </a:xfrm>
          <a:prstGeom prst="rect">
            <a:avLst/>
          </a:prstGeom>
        </p:spPr>
      </p:pic>
      <p:pic>
        <p:nvPicPr>
          <p:cNvPr id="7" name="Picture 7" descr="A picture containing text, tiled&#10;&#10;Description automatically generated">
            <a:extLst>
              <a:ext uri="{FF2B5EF4-FFF2-40B4-BE49-F238E27FC236}">
                <a16:creationId xmlns:a16="http://schemas.microsoft.com/office/drawing/2014/main" id="{CEAFF7EC-13FE-4197-8BA0-FD0C2AEE0581}"/>
              </a:ext>
            </a:extLst>
          </p:cNvPr>
          <p:cNvPicPr>
            <a:picLocks noChangeAspect="1"/>
          </p:cNvPicPr>
          <p:nvPr/>
        </p:nvPicPr>
        <p:blipFill>
          <a:blip r:embed="rId13"/>
          <a:stretch>
            <a:fillRect/>
          </a:stretch>
        </p:blipFill>
        <p:spPr>
          <a:xfrm>
            <a:off x="-622" y="8382646"/>
            <a:ext cx="2220617" cy="2935663"/>
          </a:xfrm>
          <a:prstGeom prst="rect">
            <a:avLst/>
          </a:prstGeom>
        </p:spPr>
      </p:pic>
    </p:spTree>
    <p:extLst>
      <p:ext uri="{BB962C8B-B14F-4D97-AF65-F5344CB8AC3E}">
        <p14:creationId xmlns:p14="http://schemas.microsoft.com/office/powerpoint/2010/main" val="413407869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171</TotalTime>
  <Words>356</Words>
  <Application>Microsoft Office PowerPoint</Application>
  <PresentationFormat>A3 Paper (297x420 mm)</PresentationFormat>
  <Paragraphs>15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131</cp:revision>
  <dcterms:created xsi:type="dcterms:W3CDTF">2021-11-15T21:10:25Z</dcterms:created>
  <dcterms:modified xsi:type="dcterms:W3CDTF">2022-01-27T16:25:21Z</dcterms:modified>
</cp:coreProperties>
</file>