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448" r:id="rId1"/>
  </p:sldMasterIdLst>
  <p:notesMasterIdLst>
    <p:notesMasterId r:id="rId3"/>
  </p:notesMasterIdLst>
  <p:sldIdLst>
    <p:sldId id="269" r:id="rId2"/>
  </p:sldIdLst>
  <p:sldSz cx="9601200" cy="12801600" type="A3"/>
  <p:notesSz cx="6858000" cy="9144000"/>
  <p:defaultTextStyle>
    <a:defPPr>
      <a:defRPr lang="en-US"/>
    </a:defPPr>
    <a:lvl1pPr marL="0" algn="l" defTabSz="1075334" rtl="0" eaLnBrk="1" latinLnBrk="0" hangingPunct="1">
      <a:defRPr sz="2117" kern="1200">
        <a:solidFill>
          <a:schemeClr val="tx1"/>
        </a:solidFill>
        <a:latin typeface="+mn-lt"/>
        <a:ea typeface="+mn-ea"/>
        <a:cs typeface="+mn-cs"/>
      </a:defRPr>
    </a:lvl1pPr>
    <a:lvl2pPr marL="537667" algn="l" defTabSz="1075334" rtl="0" eaLnBrk="1" latinLnBrk="0" hangingPunct="1">
      <a:defRPr sz="2117" kern="1200">
        <a:solidFill>
          <a:schemeClr val="tx1"/>
        </a:solidFill>
        <a:latin typeface="+mn-lt"/>
        <a:ea typeface="+mn-ea"/>
        <a:cs typeface="+mn-cs"/>
      </a:defRPr>
    </a:lvl2pPr>
    <a:lvl3pPr marL="1075334" algn="l" defTabSz="1075334" rtl="0" eaLnBrk="1" latinLnBrk="0" hangingPunct="1">
      <a:defRPr sz="2117" kern="1200">
        <a:solidFill>
          <a:schemeClr val="tx1"/>
        </a:solidFill>
        <a:latin typeface="+mn-lt"/>
        <a:ea typeface="+mn-ea"/>
        <a:cs typeface="+mn-cs"/>
      </a:defRPr>
    </a:lvl3pPr>
    <a:lvl4pPr marL="1613002" algn="l" defTabSz="1075334" rtl="0" eaLnBrk="1" latinLnBrk="0" hangingPunct="1">
      <a:defRPr sz="2117" kern="1200">
        <a:solidFill>
          <a:schemeClr val="tx1"/>
        </a:solidFill>
        <a:latin typeface="+mn-lt"/>
        <a:ea typeface="+mn-ea"/>
        <a:cs typeface="+mn-cs"/>
      </a:defRPr>
    </a:lvl4pPr>
    <a:lvl5pPr marL="2150669" algn="l" defTabSz="1075334" rtl="0" eaLnBrk="1" latinLnBrk="0" hangingPunct="1">
      <a:defRPr sz="2117" kern="1200">
        <a:solidFill>
          <a:schemeClr val="tx1"/>
        </a:solidFill>
        <a:latin typeface="+mn-lt"/>
        <a:ea typeface="+mn-ea"/>
        <a:cs typeface="+mn-cs"/>
      </a:defRPr>
    </a:lvl5pPr>
    <a:lvl6pPr marL="2688336" algn="l" defTabSz="1075334" rtl="0" eaLnBrk="1" latinLnBrk="0" hangingPunct="1">
      <a:defRPr sz="2117" kern="1200">
        <a:solidFill>
          <a:schemeClr val="tx1"/>
        </a:solidFill>
        <a:latin typeface="+mn-lt"/>
        <a:ea typeface="+mn-ea"/>
        <a:cs typeface="+mn-cs"/>
      </a:defRPr>
    </a:lvl6pPr>
    <a:lvl7pPr marL="3226003" algn="l" defTabSz="1075334" rtl="0" eaLnBrk="1" latinLnBrk="0" hangingPunct="1">
      <a:defRPr sz="2117" kern="1200">
        <a:solidFill>
          <a:schemeClr val="tx1"/>
        </a:solidFill>
        <a:latin typeface="+mn-lt"/>
        <a:ea typeface="+mn-ea"/>
        <a:cs typeface="+mn-cs"/>
      </a:defRPr>
    </a:lvl7pPr>
    <a:lvl8pPr marL="3763670" algn="l" defTabSz="1075334" rtl="0" eaLnBrk="1" latinLnBrk="0" hangingPunct="1">
      <a:defRPr sz="2117" kern="1200">
        <a:solidFill>
          <a:schemeClr val="tx1"/>
        </a:solidFill>
        <a:latin typeface="+mn-lt"/>
        <a:ea typeface="+mn-ea"/>
        <a:cs typeface="+mn-cs"/>
      </a:defRPr>
    </a:lvl8pPr>
    <a:lvl9pPr marL="4301338" algn="l" defTabSz="1075334" rtl="0" eaLnBrk="1" latinLnBrk="0" hangingPunct="1">
      <a:defRPr sz="211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C5DC"/>
    <a:srgbClr val="B71E42"/>
    <a:srgbClr val="E0DEDA"/>
    <a:srgbClr val="E7E4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4334"/>
    <p:restoredTop sz="94788"/>
  </p:normalViewPr>
  <p:slideViewPr>
    <p:cSldViewPr snapToGrid="0" snapToObjects="1">
      <p:cViewPr varScale="1">
        <p:scale>
          <a:sx n="49" d="100"/>
          <a:sy n="49" d="100"/>
        </p:scale>
        <p:origin x="87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 Senior" userId="S::phil.senior@sharemat.co.uk::af576981-16cc-46a9-8029-05a1b037479b" providerId="AD" clId="Web-{71E1B3F5-0A46-DD3B-0F83-E5375ADE346E}"/>
    <pc:docChg chg="modSld">
      <pc:chgData name="P Senior" userId="S::phil.senior@sharemat.co.uk::af576981-16cc-46a9-8029-05a1b037479b" providerId="AD" clId="Web-{71E1B3F5-0A46-DD3B-0F83-E5375ADE346E}" dt="2022-01-14T11:01:21.575" v="112"/>
      <pc:docMkLst>
        <pc:docMk/>
      </pc:docMkLst>
      <pc:sldChg chg="addSp delSp modSp">
        <pc:chgData name="P Senior" userId="S::phil.senior@sharemat.co.uk::af576981-16cc-46a9-8029-05a1b037479b" providerId="AD" clId="Web-{71E1B3F5-0A46-DD3B-0F83-E5375ADE346E}" dt="2022-01-14T11:01:21.575" v="112"/>
        <pc:sldMkLst>
          <pc:docMk/>
          <pc:sldMk cId="565088496" sldId="269"/>
        </pc:sldMkLst>
        <pc:spChg chg="add del">
          <ac:chgData name="P Senior" userId="S::phil.senior@sharemat.co.uk::af576981-16cc-46a9-8029-05a1b037479b" providerId="AD" clId="Web-{71E1B3F5-0A46-DD3B-0F83-E5375ADE346E}" dt="2022-01-14T10:38:01.493" v="1"/>
          <ac:spMkLst>
            <pc:docMk/>
            <pc:sldMk cId="565088496" sldId="269"/>
            <ac:spMk id="27" creationId="{A036E5CD-C30C-4FAC-8859-B29E98A27394}"/>
          </ac:spMkLst>
        </pc:spChg>
        <pc:graphicFrameChg chg="mod modGraphic">
          <ac:chgData name="P Senior" userId="S::phil.senior@sharemat.co.uk::af576981-16cc-46a9-8029-05a1b037479b" providerId="AD" clId="Web-{71E1B3F5-0A46-DD3B-0F83-E5375ADE346E}" dt="2022-01-14T10:46:39.693" v="80"/>
          <ac:graphicFrameMkLst>
            <pc:docMk/>
            <pc:sldMk cId="565088496" sldId="269"/>
            <ac:graphicFrameMk id="26" creationId="{D291621D-0A97-0A47-94BD-ED384C1577AD}"/>
          </ac:graphicFrameMkLst>
        </pc:graphicFrameChg>
        <pc:graphicFrameChg chg="mod modGraphic">
          <ac:chgData name="P Senior" userId="S::phil.senior@sharemat.co.uk::af576981-16cc-46a9-8029-05a1b037479b" providerId="AD" clId="Web-{71E1B3F5-0A46-DD3B-0F83-E5375ADE346E}" dt="2022-01-14T11:01:21.575" v="112"/>
          <ac:graphicFrameMkLst>
            <pc:docMk/>
            <pc:sldMk cId="565088496" sldId="269"/>
            <ac:graphicFrameMk id="38" creationId="{BE1ED3E3-DB8D-8C49-BCF9-1E69F7D701F5}"/>
          </ac:graphicFrameMkLst>
        </pc:graphicFrameChg>
        <pc:graphicFrameChg chg="mod modGraphic">
          <ac:chgData name="P Senior" userId="S::phil.senior@sharemat.co.uk::af576981-16cc-46a9-8029-05a1b037479b" providerId="AD" clId="Web-{71E1B3F5-0A46-DD3B-0F83-E5375ADE346E}" dt="2022-01-14T10:47:06.241" v="95" actId="1076"/>
          <ac:graphicFrameMkLst>
            <pc:docMk/>
            <pc:sldMk cId="565088496" sldId="269"/>
            <ac:graphicFrameMk id="45" creationId="{3E69598F-CCA0-3F4C-B352-26CAF4D7B82E}"/>
          </ac:graphicFrameMkLst>
        </pc:graphicFrameChg>
        <pc:picChg chg="add mod">
          <ac:chgData name="P Senior" userId="S::phil.senior@sharemat.co.uk::af576981-16cc-46a9-8029-05a1b037479b" providerId="AD" clId="Web-{71E1B3F5-0A46-DD3B-0F83-E5375ADE346E}" dt="2022-01-14T10:38:30.025" v="7" actId="14100"/>
          <ac:picMkLst>
            <pc:docMk/>
            <pc:sldMk cId="565088496" sldId="269"/>
            <ac:picMk id="3" creationId="{A8E2E0E2-A7E6-4961-9B99-49953E549111}"/>
          </ac:picMkLst>
        </pc:picChg>
        <pc:picChg chg="add mod">
          <ac:chgData name="P Senior" userId="S::phil.senior@sharemat.co.uk::af576981-16cc-46a9-8029-05a1b037479b" providerId="AD" clId="Web-{71E1B3F5-0A46-DD3B-0F83-E5375ADE346E}" dt="2022-01-14T10:41:58.202" v="42" actId="14100"/>
          <ac:picMkLst>
            <pc:docMk/>
            <pc:sldMk cId="565088496" sldId="269"/>
            <ac:picMk id="5" creationId="{267E9F38-0156-4906-98CC-1828BE4CC477}"/>
          </ac:picMkLst>
        </pc:picChg>
        <pc:picChg chg="add mod">
          <ac:chgData name="P Senior" userId="S::phil.senior@sharemat.co.uk::af576981-16cc-46a9-8029-05a1b037479b" providerId="AD" clId="Web-{71E1B3F5-0A46-DD3B-0F83-E5375ADE346E}" dt="2022-01-14T11:00:59.574" v="109" actId="14100"/>
          <ac:picMkLst>
            <pc:docMk/>
            <pc:sldMk cId="565088496" sldId="269"/>
            <ac:picMk id="6" creationId="{3518F324-62CA-4D87-BC88-7C030241EF03}"/>
          </ac:picMkLst>
        </pc:picChg>
        <pc:picChg chg="del">
          <ac:chgData name="P Senior" userId="S::phil.senior@sharemat.co.uk::af576981-16cc-46a9-8029-05a1b037479b" providerId="AD" clId="Web-{71E1B3F5-0A46-DD3B-0F83-E5375ADE346E}" dt="2022-01-14T10:46:31.912" v="78"/>
          <ac:picMkLst>
            <pc:docMk/>
            <pc:sldMk cId="565088496" sldId="269"/>
            <ac:picMk id="30" creationId="{36225F2D-3600-1D4C-8351-122BD81A044C}"/>
          </ac:picMkLst>
        </pc:picChg>
        <pc:picChg chg="del">
          <ac:chgData name="P Senior" userId="S::phil.senior@sharemat.co.uk::af576981-16cc-46a9-8029-05a1b037479b" providerId="AD" clId="Web-{71E1B3F5-0A46-DD3B-0F83-E5375ADE346E}" dt="2022-01-14T10:46:33.459" v="79"/>
          <ac:picMkLst>
            <pc:docMk/>
            <pc:sldMk cId="565088496" sldId="269"/>
            <ac:picMk id="36" creationId="{B4EF34B3-B432-0B40-95FD-8E1300BC7FE0}"/>
          </ac:picMkLst>
        </pc:picChg>
        <pc:picChg chg="del">
          <ac:chgData name="P Senior" userId="S::phil.senior@sharemat.co.uk::af576981-16cc-46a9-8029-05a1b037479b" providerId="AD" clId="Web-{71E1B3F5-0A46-DD3B-0F83-E5375ADE346E}" dt="2022-01-14T10:46:30.928" v="77"/>
          <ac:picMkLst>
            <pc:docMk/>
            <pc:sldMk cId="565088496" sldId="269"/>
            <ac:picMk id="37" creationId="{B52DF5E1-7094-E243-AAA3-A3B089EE09EC}"/>
          </ac:picMkLst>
        </pc:picChg>
        <pc:picChg chg="del">
          <ac:chgData name="P Senior" userId="S::phil.senior@sharemat.co.uk::af576981-16cc-46a9-8029-05a1b037479b" providerId="AD" clId="Web-{71E1B3F5-0A46-DD3B-0F83-E5375ADE346E}" dt="2022-01-14T10:46:25.865" v="74"/>
          <ac:picMkLst>
            <pc:docMk/>
            <pc:sldMk cId="565088496" sldId="269"/>
            <ac:picMk id="39" creationId="{26029FA9-3B92-814C-B087-15627B5ACD6B}"/>
          </ac:picMkLst>
        </pc:picChg>
        <pc:picChg chg="del">
          <ac:chgData name="P Senior" userId="S::phil.senior@sharemat.co.uk::af576981-16cc-46a9-8029-05a1b037479b" providerId="AD" clId="Web-{71E1B3F5-0A46-DD3B-0F83-E5375ADE346E}" dt="2022-01-14T10:46:26.631" v="75"/>
          <ac:picMkLst>
            <pc:docMk/>
            <pc:sldMk cId="565088496" sldId="269"/>
            <ac:picMk id="41" creationId="{B4915844-6ACC-E74A-B00E-656E7F618BC5}"/>
          </ac:picMkLst>
        </pc:picChg>
        <pc:picChg chg="del">
          <ac:chgData name="P Senior" userId="S::phil.senior@sharemat.co.uk::af576981-16cc-46a9-8029-05a1b037479b" providerId="AD" clId="Web-{71E1B3F5-0A46-DD3B-0F83-E5375ADE346E}" dt="2022-01-14T10:46:25.115" v="73"/>
          <ac:picMkLst>
            <pc:docMk/>
            <pc:sldMk cId="565088496" sldId="269"/>
            <ac:picMk id="44" creationId="{68DC7604-B01D-FB40-8FC0-F4DC17E4CC1B}"/>
          </ac:picMkLst>
        </pc:picChg>
        <pc:picChg chg="del">
          <ac:chgData name="P Senior" userId="S::phil.senior@sharemat.co.uk::af576981-16cc-46a9-8029-05a1b037479b" providerId="AD" clId="Web-{71E1B3F5-0A46-DD3B-0F83-E5375ADE346E}" dt="2022-01-14T10:46:22.302" v="72"/>
          <ac:picMkLst>
            <pc:docMk/>
            <pc:sldMk cId="565088496" sldId="269"/>
            <ac:picMk id="50" creationId="{665C7807-976F-B748-9087-C1C4255D1360}"/>
          </ac:picMkLst>
        </pc:picChg>
        <pc:picChg chg="del">
          <ac:chgData name="P Senior" userId="S::phil.senior@sharemat.co.uk::af576981-16cc-46a9-8029-05a1b037479b" providerId="AD" clId="Web-{71E1B3F5-0A46-DD3B-0F83-E5375ADE346E}" dt="2022-01-14T10:46:20.084" v="69"/>
          <ac:picMkLst>
            <pc:docMk/>
            <pc:sldMk cId="565088496" sldId="269"/>
            <ac:picMk id="51" creationId="{4B451690-22A5-6B4A-A4BC-DBA62AA81071}"/>
          </ac:picMkLst>
        </pc:picChg>
        <pc:picChg chg="del">
          <ac:chgData name="P Senior" userId="S::phil.senior@sharemat.co.uk::af576981-16cc-46a9-8029-05a1b037479b" providerId="AD" clId="Web-{71E1B3F5-0A46-DD3B-0F83-E5375ADE346E}" dt="2022-01-14T10:46:18.459" v="68"/>
          <ac:picMkLst>
            <pc:docMk/>
            <pc:sldMk cId="565088496" sldId="269"/>
            <ac:picMk id="52" creationId="{6E0CA1C0-94B1-0E4D-8D01-36F975D0EC7E}"/>
          </ac:picMkLst>
        </pc:picChg>
      </pc:sldChg>
    </pc:docChg>
  </pc:docChgLst>
  <pc:docChgLst>
    <pc:chgData name="M Currie" userId="c402c155-14e7-440a-8c26-a1dca60f71bf" providerId="ADAL" clId="{C9AA1D65-C482-694D-94E0-D059C8E0612C}"/>
    <pc:docChg chg="custSel modSld">
      <pc:chgData name="M Currie" userId="c402c155-14e7-440a-8c26-a1dca60f71bf" providerId="ADAL" clId="{C9AA1D65-C482-694D-94E0-D059C8E0612C}" dt="2022-01-06T21:00:23.391" v="1"/>
      <pc:docMkLst>
        <pc:docMk/>
      </pc:docMkLst>
      <pc:sldChg chg="addSp delSp">
        <pc:chgData name="M Currie" userId="c402c155-14e7-440a-8c26-a1dca60f71bf" providerId="ADAL" clId="{C9AA1D65-C482-694D-94E0-D059C8E0612C}" dt="2022-01-06T21:00:23.391" v="1"/>
        <pc:sldMkLst>
          <pc:docMk/>
          <pc:sldMk cId="565088496" sldId="269"/>
        </pc:sldMkLst>
        <pc:spChg chg="del">
          <ac:chgData name="M Currie" userId="c402c155-14e7-440a-8c26-a1dca60f71bf" providerId="ADAL" clId="{C9AA1D65-C482-694D-94E0-D059C8E0612C}" dt="2022-01-06T21:00:22.595" v="0" actId="478"/>
          <ac:spMkLst>
            <pc:docMk/>
            <pc:sldMk cId="565088496" sldId="269"/>
            <ac:spMk id="40" creationId="{04103D80-3834-D542-9181-5E6D4C6DADD3}"/>
          </ac:spMkLst>
        </pc:spChg>
        <pc:spChg chg="del">
          <ac:chgData name="M Currie" userId="c402c155-14e7-440a-8c26-a1dca60f71bf" providerId="ADAL" clId="{C9AA1D65-C482-694D-94E0-D059C8E0612C}" dt="2022-01-06T21:00:22.595" v="0" actId="478"/>
          <ac:spMkLst>
            <pc:docMk/>
            <pc:sldMk cId="565088496" sldId="269"/>
            <ac:spMk id="42" creationId="{162CDB36-1EEB-DF46-93FA-7A6DA8283EFB}"/>
          </ac:spMkLst>
        </pc:spChg>
        <pc:spChg chg="del">
          <ac:chgData name="M Currie" userId="c402c155-14e7-440a-8c26-a1dca60f71bf" providerId="ADAL" clId="{C9AA1D65-C482-694D-94E0-D059C8E0612C}" dt="2022-01-06T21:00:22.595" v="0" actId="478"/>
          <ac:spMkLst>
            <pc:docMk/>
            <pc:sldMk cId="565088496" sldId="269"/>
            <ac:spMk id="43" creationId="{0206162D-3E2E-E64A-ABB5-E57FC2720C1E}"/>
          </ac:spMkLst>
        </pc:spChg>
        <pc:spChg chg="add">
          <ac:chgData name="M Currie" userId="c402c155-14e7-440a-8c26-a1dca60f71bf" providerId="ADAL" clId="{C9AA1D65-C482-694D-94E0-D059C8E0612C}" dt="2022-01-06T21:00:23.391" v="1"/>
          <ac:spMkLst>
            <pc:docMk/>
            <pc:sldMk cId="565088496" sldId="269"/>
            <ac:spMk id="53" creationId="{F7BDEC48-08D0-9E44-942C-16E3D62C082D}"/>
          </ac:spMkLst>
        </pc:spChg>
        <pc:spChg chg="add">
          <ac:chgData name="M Currie" userId="c402c155-14e7-440a-8c26-a1dca60f71bf" providerId="ADAL" clId="{C9AA1D65-C482-694D-94E0-D059C8E0612C}" dt="2022-01-06T21:00:23.391" v="1"/>
          <ac:spMkLst>
            <pc:docMk/>
            <pc:sldMk cId="565088496" sldId="269"/>
            <ac:spMk id="54" creationId="{4A8411E4-950C-C144-AAA1-0876861E3500}"/>
          </ac:spMkLst>
        </pc:spChg>
        <pc:spChg chg="add">
          <ac:chgData name="M Currie" userId="c402c155-14e7-440a-8c26-a1dca60f71bf" providerId="ADAL" clId="{C9AA1D65-C482-694D-94E0-D059C8E0612C}" dt="2022-01-06T21:00:23.391" v="1"/>
          <ac:spMkLst>
            <pc:docMk/>
            <pc:sldMk cId="565088496" sldId="269"/>
            <ac:spMk id="55" creationId="{0BB6A020-111A-0349-8342-15164EBD8173}"/>
          </ac:spMkLst>
        </pc:spChg>
        <pc:graphicFrameChg chg="del">
          <ac:chgData name="M Currie" userId="c402c155-14e7-440a-8c26-a1dca60f71bf" providerId="ADAL" clId="{C9AA1D65-C482-694D-94E0-D059C8E0612C}" dt="2022-01-06T21:00:22.595" v="0" actId="478"/>
          <ac:graphicFrameMkLst>
            <pc:docMk/>
            <pc:sldMk cId="565088496" sldId="269"/>
            <ac:graphicFrameMk id="3" creationId="{AD7CA988-5971-1644-8562-0E5D9984837F}"/>
          </ac:graphicFrameMkLst>
        </pc:graphicFrameChg>
        <pc:graphicFrameChg chg="add">
          <ac:chgData name="M Currie" userId="c402c155-14e7-440a-8c26-a1dca60f71bf" providerId="ADAL" clId="{C9AA1D65-C482-694D-94E0-D059C8E0612C}" dt="2022-01-06T21:00:23.391" v="1"/>
          <ac:graphicFrameMkLst>
            <pc:docMk/>
            <pc:sldMk cId="565088496" sldId="269"/>
            <ac:graphicFrameMk id="26" creationId="{D291621D-0A97-0A47-94BD-ED384C1577AD}"/>
          </ac:graphicFrameMkLst>
        </pc:graphicFrameChg>
        <pc:graphicFrameChg chg="del">
          <ac:chgData name="M Currie" userId="c402c155-14e7-440a-8c26-a1dca60f71bf" providerId="ADAL" clId="{C9AA1D65-C482-694D-94E0-D059C8E0612C}" dt="2022-01-06T21:00:22.595" v="0" actId="478"/>
          <ac:graphicFrameMkLst>
            <pc:docMk/>
            <pc:sldMk cId="565088496" sldId="269"/>
            <ac:graphicFrameMk id="31" creationId="{F644EFA5-7F23-244D-9D0C-C1B58975878D}"/>
          </ac:graphicFrameMkLst>
        </pc:graphicFrameChg>
        <pc:graphicFrameChg chg="add">
          <ac:chgData name="M Currie" userId="c402c155-14e7-440a-8c26-a1dca60f71bf" providerId="ADAL" clId="{C9AA1D65-C482-694D-94E0-D059C8E0612C}" dt="2022-01-06T21:00:23.391" v="1"/>
          <ac:graphicFrameMkLst>
            <pc:docMk/>
            <pc:sldMk cId="565088496" sldId="269"/>
            <ac:graphicFrameMk id="38" creationId="{BE1ED3E3-DB8D-8C49-BCF9-1E69F7D701F5}"/>
          </ac:graphicFrameMkLst>
        </pc:graphicFrameChg>
        <pc:graphicFrameChg chg="add">
          <ac:chgData name="M Currie" userId="c402c155-14e7-440a-8c26-a1dca60f71bf" providerId="ADAL" clId="{C9AA1D65-C482-694D-94E0-D059C8E0612C}" dt="2022-01-06T21:00:23.391" v="1"/>
          <ac:graphicFrameMkLst>
            <pc:docMk/>
            <pc:sldMk cId="565088496" sldId="269"/>
            <ac:graphicFrameMk id="45" creationId="{3E69598F-CCA0-3F4C-B352-26CAF4D7B82E}"/>
          </ac:graphicFrameMkLst>
        </pc:graphicFrameChg>
        <pc:graphicFrameChg chg="del">
          <ac:chgData name="M Currie" userId="c402c155-14e7-440a-8c26-a1dca60f71bf" providerId="ADAL" clId="{C9AA1D65-C482-694D-94E0-D059C8E0612C}" dt="2022-01-06T21:00:22.595" v="0" actId="478"/>
          <ac:graphicFrameMkLst>
            <pc:docMk/>
            <pc:sldMk cId="565088496" sldId="269"/>
            <ac:graphicFrameMk id="46" creationId="{8D4549B3-ADFA-D245-B88B-6A8515CC07F6}"/>
          </ac:graphicFrameMkLst>
        </pc:graphicFrameChg>
        <pc:picChg chg="del">
          <ac:chgData name="M Currie" userId="c402c155-14e7-440a-8c26-a1dca60f71bf" providerId="ADAL" clId="{C9AA1D65-C482-694D-94E0-D059C8E0612C}" dt="2022-01-06T21:00:22.595" v="0" actId="478"/>
          <ac:picMkLst>
            <pc:docMk/>
            <pc:sldMk cId="565088496" sldId="269"/>
            <ac:picMk id="27" creationId="{E21C5C49-0DF7-AA45-B81C-CAE0684B28DD}"/>
          </ac:picMkLst>
        </pc:picChg>
        <pc:picChg chg="del">
          <ac:chgData name="M Currie" userId="c402c155-14e7-440a-8c26-a1dca60f71bf" providerId="ADAL" clId="{C9AA1D65-C482-694D-94E0-D059C8E0612C}" dt="2022-01-06T21:00:22.595" v="0" actId="478"/>
          <ac:picMkLst>
            <pc:docMk/>
            <pc:sldMk cId="565088496" sldId="269"/>
            <ac:picMk id="28" creationId="{4FF421AE-8E43-FB4C-AD44-0022B2B16F65}"/>
          </ac:picMkLst>
        </pc:picChg>
        <pc:picChg chg="del">
          <ac:chgData name="M Currie" userId="c402c155-14e7-440a-8c26-a1dca60f71bf" providerId="ADAL" clId="{C9AA1D65-C482-694D-94E0-D059C8E0612C}" dt="2022-01-06T21:00:22.595" v="0" actId="478"/>
          <ac:picMkLst>
            <pc:docMk/>
            <pc:sldMk cId="565088496" sldId="269"/>
            <ac:picMk id="29" creationId="{D0FA9093-E059-9946-A5D2-9F1C454DA323}"/>
          </ac:picMkLst>
        </pc:picChg>
        <pc:picChg chg="add">
          <ac:chgData name="M Currie" userId="c402c155-14e7-440a-8c26-a1dca60f71bf" providerId="ADAL" clId="{C9AA1D65-C482-694D-94E0-D059C8E0612C}" dt="2022-01-06T21:00:23.391" v="1"/>
          <ac:picMkLst>
            <pc:docMk/>
            <pc:sldMk cId="565088496" sldId="269"/>
            <ac:picMk id="30" creationId="{36225F2D-3600-1D4C-8351-122BD81A044C}"/>
          </ac:picMkLst>
        </pc:picChg>
        <pc:picChg chg="del">
          <ac:chgData name="M Currie" userId="c402c155-14e7-440a-8c26-a1dca60f71bf" providerId="ADAL" clId="{C9AA1D65-C482-694D-94E0-D059C8E0612C}" dt="2022-01-06T21:00:22.595" v="0" actId="478"/>
          <ac:picMkLst>
            <pc:docMk/>
            <pc:sldMk cId="565088496" sldId="269"/>
            <ac:picMk id="32" creationId="{8D4C7681-E24A-0C49-A39D-DAD297AA6A5D}"/>
          </ac:picMkLst>
        </pc:picChg>
        <pc:picChg chg="del">
          <ac:chgData name="M Currie" userId="c402c155-14e7-440a-8c26-a1dca60f71bf" providerId="ADAL" clId="{C9AA1D65-C482-694D-94E0-D059C8E0612C}" dt="2022-01-06T21:00:22.595" v="0" actId="478"/>
          <ac:picMkLst>
            <pc:docMk/>
            <pc:sldMk cId="565088496" sldId="269"/>
            <ac:picMk id="33" creationId="{C21C38DB-033A-9E44-A3C6-D27355A47229}"/>
          </ac:picMkLst>
        </pc:picChg>
        <pc:picChg chg="del">
          <ac:chgData name="M Currie" userId="c402c155-14e7-440a-8c26-a1dca60f71bf" providerId="ADAL" clId="{C9AA1D65-C482-694D-94E0-D059C8E0612C}" dt="2022-01-06T21:00:22.595" v="0" actId="478"/>
          <ac:picMkLst>
            <pc:docMk/>
            <pc:sldMk cId="565088496" sldId="269"/>
            <ac:picMk id="34" creationId="{2A8EB93B-A16D-6746-897D-C5908C60B092}"/>
          </ac:picMkLst>
        </pc:picChg>
        <pc:picChg chg="add">
          <ac:chgData name="M Currie" userId="c402c155-14e7-440a-8c26-a1dca60f71bf" providerId="ADAL" clId="{C9AA1D65-C482-694D-94E0-D059C8E0612C}" dt="2022-01-06T21:00:23.391" v="1"/>
          <ac:picMkLst>
            <pc:docMk/>
            <pc:sldMk cId="565088496" sldId="269"/>
            <ac:picMk id="36" creationId="{B4EF34B3-B432-0B40-95FD-8E1300BC7FE0}"/>
          </ac:picMkLst>
        </pc:picChg>
        <pc:picChg chg="add">
          <ac:chgData name="M Currie" userId="c402c155-14e7-440a-8c26-a1dca60f71bf" providerId="ADAL" clId="{C9AA1D65-C482-694D-94E0-D059C8E0612C}" dt="2022-01-06T21:00:23.391" v="1"/>
          <ac:picMkLst>
            <pc:docMk/>
            <pc:sldMk cId="565088496" sldId="269"/>
            <ac:picMk id="37" creationId="{B52DF5E1-7094-E243-AAA3-A3B089EE09EC}"/>
          </ac:picMkLst>
        </pc:picChg>
        <pc:picChg chg="add">
          <ac:chgData name="M Currie" userId="c402c155-14e7-440a-8c26-a1dca60f71bf" providerId="ADAL" clId="{C9AA1D65-C482-694D-94E0-D059C8E0612C}" dt="2022-01-06T21:00:23.391" v="1"/>
          <ac:picMkLst>
            <pc:docMk/>
            <pc:sldMk cId="565088496" sldId="269"/>
            <ac:picMk id="39" creationId="{26029FA9-3B92-814C-B087-15627B5ACD6B}"/>
          </ac:picMkLst>
        </pc:picChg>
        <pc:picChg chg="add">
          <ac:chgData name="M Currie" userId="c402c155-14e7-440a-8c26-a1dca60f71bf" providerId="ADAL" clId="{C9AA1D65-C482-694D-94E0-D059C8E0612C}" dt="2022-01-06T21:00:23.391" v="1"/>
          <ac:picMkLst>
            <pc:docMk/>
            <pc:sldMk cId="565088496" sldId="269"/>
            <ac:picMk id="41" creationId="{B4915844-6ACC-E74A-B00E-656E7F618BC5}"/>
          </ac:picMkLst>
        </pc:picChg>
        <pc:picChg chg="add">
          <ac:chgData name="M Currie" userId="c402c155-14e7-440a-8c26-a1dca60f71bf" providerId="ADAL" clId="{C9AA1D65-C482-694D-94E0-D059C8E0612C}" dt="2022-01-06T21:00:23.391" v="1"/>
          <ac:picMkLst>
            <pc:docMk/>
            <pc:sldMk cId="565088496" sldId="269"/>
            <ac:picMk id="44" creationId="{68DC7604-B01D-FB40-8FC0-F4DC17E4CC1B}"/>
          </ac:picMkLst>
        </pc:picChg>
        <pc:picChg chg="del">
          <ac:chgData name="M Currie" userId="c402c155-14e7-440a-8c26-a1dca60f71bf" providerId="ADAL" clId="{C9AA1D65-C482-694D-94E0-D059C8E0612C}" dt="2022-01-06T21:00:22.595" v="0" actId="478"/>
          <ac:picMkLst>
            <pc:docMk/>
            <pc:sldMk cId="565088496" sldId="269"/>
            <ac:picMk id="47" creationId="{C84E54EF-EB2F-6C42-BA6D-20C4704810C9}"/>
          </ac:picMkLst>
        </pc:picChg>
        <pc:picChg chg="del">
          <ac:chgData name="M Currie" userId="c402c155-14e7-440a-8c26-a1dca60f71bf" providerId="ADAL" clId="{C9AA1D65-C482-694D-94E0-D059C8E0612C}" dt="2022-01-06T21:00:22.595" v="0" actId="478"/>
          <ac:picMkLst>
            <pc:docMk/>
            <pc:sldMk cId="565088496" sldId="269"/>
            <ac:picMk id="48" creationId="{804CB13E-EBCF-3B42-A821-796FE31E85D7}"/>
          </ac:picMkLst>
        </pc:picChg>
        <pc:picChg chg="del">
          <ac:chgData name="M Currie" userId="c402c155-14e7-440a-8c26-a1dca60f71bf" providerId="ADAL" clId="{C9AA1D65-C482-694D-94E0-D059C8E0612C}" dt="2022-01-06T21:00:22.595" v="0" actId="478"/>
          <ac:picMkLst>
            <pc:docMk/>
            <pc:sldMk cId="565088496" sldId="269"/>
            <ac:picMk id="49" creationId="{BA054B8D-A5CD-3144-8C5A-AB87CA9264B3}"/>
          </ac:picMkLst>
        </pc:picChg>
        <pc:picChg chg="add">
          <ac:chgData name="M Currie" userId="c402c155-14e7-440a-8c26-a1dca60f71bf" providerId="ADAL" clId="{C9AA1D65-C482-694D-94E0-D059C8E0612C}" dt="2022-01-06T21:00:23.391" v="1"/>
          <ac:picMkLst>
            <pc:docMk/>
            <pc:sldMk cId="565088496" sldId="269"/>
            <ac:picMk id="50" creationId="{665C7807-976F-B748-9087-C1C4255D1360}"/>
          </ac:picMkLst>
        </pc:picChg>
        <pc:picChg chg="add">
          <ac:chgData name="M Currie" userId="c402c155-14e7-440a-8c26-a1dca60f71bf" providerId="ADAL" clId="{C9AA1D65-C482-694D-94E0-D059C8E0612C}" dt="2022-01-06T21:00:23.391" v="1"/>
          <ac:picMkLst>
            <pc:docMk/>
            <pc:sldMk cId="565088496" sldId="269"/>
            <ac:picMk id="51" creationId="{4B451690-22A5-6B4A-A4BC-DBA62AA81071}"/>
          </ac:picMkLst>
        </pc:picChg>
        <pc:picChg chg="add">
          <ac:chgData name="M Currie" userId="c402c155-14e7-440a-8c26-a1dca60f71bf" providerId="ADAL" clId="{C9AA1D65-C482-694D-94E0-D059C8E0612C}" dt="2022-01-06T21:00:23.391" v="1"/>
          <ac:picMkLst>
            <pc:docMk/>
            <pc:sldMk cId="565088496" sldId="269"/>
            <ac:picMk id="52" creationId="{6E0CA1C0-94B1-0E4D-8D01-36F975D0EC7E}"/>
          </ac:picMkLst>
        </pc:picChg>
      </pc:sldChg>
    </pc:docChg>
  </pc:docChgLst>
  <pc:docChgLst>
    <pc:chgData name="M Currie" userId="c402c155-14e7-440a-8c26-a1dca60f71bf" providerId="ADAL" clId="{9D5821AE-BC34-4383-9845-2ABC096E0AA6}"/>
    <pc:docChg chg="custSel modSld">
      <pc:chgData name="M Currie" userId="c402c155-14e7-440a-8c26-a1dca60f71bf" providerId="ADAL" clId="{9D5821AE-BC34-4383-9845-2ABC096E0AA6}" dt="2022-01-17T08:17:14.952" v="35" actId="207"/>
      <pc:docMkLst>
        <pc:docMk/>
      </pc:docMkLst>
      <pc:sldChg chg="modSp">
        <pc:chgData name="M Currie" userId="c402c155-14e7-440a-8c26-a1dca60f71bf" providerId="ADAL" clId="{9D5821AE-BC34-4383-9845-2ABC096E0AA6}" dt="2022-01-17T08:17:14.952" v="35" actId="207"/>
        <pc:sldMkLst>
          <pc:docMk/>
          <pc:sldMk cId="565088496" sldId="269"/>
        </pc:sldMkLst>
        <pc:graphicFrameChg chg="modGraphic">
          <ac:chgData name="M Currie" userId="c402c155-14e7-440a-8c26-a1dca60f71bf" providerId="ADAL" clId="{9D5821AE-BC34-4383-9845-2ABC096E0AA6}" dt="2022-01-17T08:16:53.667" v="3" actId="207"/>
          <ac:graphicFrameMkLst>
            <pc:docMk/>
            <pc:sldMk cId="565088496" sldId="269"/>
            <ac:graphicFrameMk id="26" creationId="{D291621D-0A97-0A47-94BD-ED384C1577AD}"/>
          </ac:graphicFrameMkLst>
        </pc:graphicFrameChg>
        <pc:graphicFrameChg chg="modGraphic">
          <ac:chgData name="M Currie" userId="c402c155-14e7-440a-8c26-a1dca60f71bf" providerId="ADAL" clId="{9D5821AE-BC34-4383-9845-2ABC096E0AA6}" dt="2022-01-17T08:17:14.952" v="35" actId="207"/>
          <ac:graphicFrameMkLst>
            <pc:docMk/>
            <pc:sldMk cId="565088496" sldId="269"/>
            <ac:graphicFrameMk id="38" creationId="{BE1ED3E3-DB8D-8C49-BCF9-1E69F7D701F5}"/>
          </ac:graphicFrameMkLst>
        </pc:graphicFrameChg>
        <pc:graphicFrameChg chg="modGraphic">
          <ac:chgData name="M Currie" userId="c402c155-14e7-440a-8c26-a1dca60f71bf" providerId="ADAL" clId="{9D5821AE-BC34-4383-9845-2ABC096E0AA6}" dt="2022-01-17T08:16:44.734" v="1" actId="207"/>
          <ac:graphicFrameMkLst>
            <pc:docMk/>
            <pc:sldMk cId="565088496" sldId="269"/>
            <ac:graphicFrameMk id="45" creationId="{3E69598F-CCA0-3F4C-B352-26CAF4D7B82E}"/>
          </ac:graphicFrameMkLst>
        </pc:graphicFrameChg>
      </pc:sldChg>
    </pc:docChg>
  </pc:docChgLst>
  <pc:docChgLst>
    <pc:chgData name="M Currie" userId="c402c155-14e7-440a-8c26-a1dca60f71bf" providerId="ADAL" clId="{46B28071-49E3-B848-B53D-E5B4723D116F}"/>
    <pc:docChg chg="modSld">
      <pc:chgData name="M Currie" userId="c402c155-14e7-440a-8c26-a1dca60f71bf" providerId="ADAL" clId="{46B28071-49E3-B848-B53D-E5B4723D116F}" dt="2022-01-23T20:57:14.633" v="3" actId="20577"/>
      <pc:docMkLst>
        <pc:docMk/>
      </pc:docMkLst>
      <pc:sldChg chg="modSp">
        <pc:chgData name="M Currie" userId="c402c155-14e7-440a-8c26-a1dca60f71bf" providerId="ADAL" clId="{46B28071-49E3-B848-B53D-E5B4723D116F}" dt="2022-01-23T20:57:14.633" v="3" actId="20577"/>
        <pc:sldMkLst>
          <pc:docMk/>
          <pc:sldMk cId="565088496" sldId="269"/>
        </pc:sldMkLst>
        <pc:graphicFrameChg chg="modGraphic">
          <ac:chgData name="M Currie" userId="c402c155-14e7-440a-8c26-a1dca60f71bf" providerId="ADAL" clId="{46B28071-49E3-B848-B53D-E5B4723D116F}" dt="2022-01-23T20:57:14.633" v="3" actId="20577"/>
          <ac:graphicFrameMkLst>
            <pc:docMk/>
            <pc:sldMk cId="565088496" sldId="269"/>
            <ac:graphicFrameMk id="38" creationId="{BE1ED3E3-DB8D-8C49-BCF9-1E69F7D701F5}"/>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D76F0A-FCCC-6141-AC18-328A9DF12AE6}" type="datetimeFigureOut">
              <a:rPr lang="en-US" smtClean="0"/>
              <a:t>1/23/22</a:t>
            </a:fld>
            <a:endParaRPr lang="en-US"/>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D1A23C-3E09-4B4C-813F-26E3CA70A3D4}" type="slidenum">
              <a:rPr lang="en-US" smtClean="0"/>
              <a:t>‹#›</a:t>
            </a:fld>
            <a:endParaRPr lang="en-US"/>
          </a:p>
        </p:txBody>
      </p:sp>
    </p:spTree>
    <p:extLst>
      <p:ext uri="{BB962C8B-B14F-4D97-AF65-F5344CB8AC3E}">
        <p14:creationId xmlns:p14="http://schemas.microsoft.com/office/powerpoint/2010/main" val="2480105140"/>
      </p:ext>
    </p:extLst>
  </p:cSld>
  <p:clrMap bg1="lt1" tx1="dk1" bg2="lt2" tx2="dk2" accent1="accent1" accent2="accent2" accent3="accent3" accent4="accent4" accent5="accent5" accent6="accent6" hlink="hlink" folHlink="folHlink"/>
  <p:notesStyle>
    <a:lvl1pPr marL="0" algn="l" defTabSz="1075334" rtl="0" eaLnBrk="1" latinLnBrk="0" hangingPunct="1">
      <a:defRPr sz="1411" kern="1200">
        <a:solidFill>
          <a:schemeClr val="tx1"/>
        </a:solidFill>
        <a:latin typeface="+mn-lt"/>
        <a:ea typeface="+mn-ea"/>
        <a:cs typeface="+mn-cs"/>
      </a:defRPr>
    </a:lvl1pPr>
    <a:lvl2pPr marL="537667" algn="l" defTabSz="1075334" rtl="0" eaLnBrk="1" latinLnBrk="0" hangingPunct="1">
      <a:defRPr sz="1411" kern="1200">
        <a:solidFill>
          <a:schemeClr val="tx1"/>
        </a:solidFill>
        <a:latin typeface="+mn-lt"/>
        <a:ea typeface="+mn-ea"/>
        <a:cs typeface="+mn-cs"/>
      </a:defRPr>
    </a:lvl2pPr>
    <a:lvl3pPr marL="1075334" algn="l" defTabSz="1075334" rtl="0" eaLnBrk="1" latinLnBrk="0" hangingPunct="1">
      <a:defRPr sz="1411" kern="1200">
        <a:solidFill>
          <a:schemeClr val="tx1"/>
        </a:solidFill>
        <a:latin typeface="+mn-lt"/>
        <a:ea typeface="+mn-ea"/>
        <a:cs typeface="+mn-cs"/>
      </a:defRPr>
    </a:lvl3pPr>
    <a:lvl4pPr marL="1613002" algn="l" defTabSz="1075334" rtl="0" eaLnBrk="1" latinLnBrk="0" hangingPunct="1">
      <a:defRPr sz="1411" kern="1200">
        <a:solidFill>
          <a:schemeClr val="tx1"/>
        </a:solidFill>
        <a:latin typeface="+mn-lt"/>
        <a:ea typeface="+mn-ea"/>
        <a:cs typeface="+mn-cs"/>
      </a:defRPr>
    </a:lvl4pPr>
    <a:lvl5pPr marL="2150669" algn="l" defTabSz="1075334" rtl="0" eaLnBrk="1" latinLnBrk="0" hangingPunct="1">
      <a:defRPr sz="1411" kern="1200">
        <a:solidFill>
          <a:schemeClr val="tx1"/>
        </a:solidFill>
        <a:latin typeface="+mn-lt"/>
        <a:ea typeface="+mn-ea"/>
        <a:cs typeface="+mn-cs"/>
      </a:defRPr>
    </a:lvl5pPr>
    <a:lvl6pPr marL="2688336" algn="l" defTabSz="1075334" rtl="0" eaLnBrk="1" latinLnBrk="0" hangingPunct="1">
      <a:defRPr sz="1411" kern="1200">
        <a:solidFill>
          <a:schemeClr val="tx1"/>
        </a:solidFill>
        <a:latin typeface="+mn-lt"/>
        <a:ea typeface="+mn-ea"/>
        <a:cs typeface="+mn-cs"/>
      </a:defRPr>
    </a:lvl6pPr>
    <a:lvl7pPr marL="3226003" algn="l" defTabSz="1075334" rtl="0" eaLnBrk="1" latinLnBrk="0" hangingPunct="1">
      <a:defRPr sz="1411" kern="1200">
        <a:solidFill>
          <a:schemeClr val="tx1"/>
        </a:solidFill>
        <a:latin typeface="+mn-lt"/>
        <a:ea typeface="+mn-ea"/>
        <a:cs typeface="+mn-cs"/>
      </a:defRPr>
    </a:lvl7pPr>
    <a:lvl8pPr marL="3763670" algn="l" defTabSz="1075334" rtl="0" eaLnBrk="1" latinLnBrk="0" hangingPunct="1">
      <a:defRPr sz="1411" kern="1200">
        <a:solidFill>
          <a:schemeClr val="tx1"/>
        </a:solidFill>
        <a:latin typeface="+mn-lt"/>
        <a:ea typeface="+mn-ea"/>
        <a:cs typeface="+mn-cs"/>
      </a:defRPr>
    </a:lvl8pPr>
    <a:lvl9pPr marL="4301338" algn="l" defTabSz="1075334" rtl="0" eaLnBrk="1" latinLnBrk="0" hangingPunct="1">
      <a:defRPr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D1A23C-3E09-4B4C-813F-26E3CA70A3D4}" type="slidenum">
              <a:rPr lang="en-US" smtClean="0"/>
              <a:t>1</a:t>
            </a:fld>
            <a:endParaRPr lang="en-US"/>
          </a:p>
        </p:txBody>
      </p:sp>
    </p:spTree>
    <p:extLst>
      <p:ext uri="{BB962C8B-B14F-4D97-AF65-F5344CB8AC3E}">
        <p14:creationId xmlns:p14="http://schemas.microsoft.com/office/powerpoint/2010/main" val="39207833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6135" y="1497626"/>
            <a:ext cx="5899441" cy="4744005"/>
          </a:xfrm>
        </p:spPr>
        <p:txBody>
          <a:bodyPr bIns="0" anchor="b">
            <a:normAutofit/>
          </a:bodyPr>
          <a:lstStyle>
            <a:lvl1pPr algn="l">
              <a:defRPr sz="5670"/>
            </a:lvl1pPr>
          </a:lstStyle>
          <a:p>
            <a:r>
              <a:rPr lang="en-US"/>
              <a:t>Click to edit Master title style</a:t>
            </a:r>
            <a:endParaRPr lang="en-US" dirty="0"/>
          </a:p>
        </p:txBody>
      </p:sp>
      <p:sp>
        <p:nvSpPr>
          <p:cNvPr id="3" name="Subtitle 2"/>
          <p:cNvSpPr>
            <a:spLocks noGrp="1"/>
          </p:cNvSpPr>
          <p:nvPr>
            <p:ph type="subTitle" idx="1"/>
          </p:nvPr>
        </p:nvSpPr>
        <p:spPr>
          <a:xfrm>
            <a:off x="2516135" y="6591583"/>
            <a:ext cx="5899441" cy="1824893"/>
          </a:xfrm>
        </p:spPr>
        <p:txBody>
          <a:bodyPr tIns="91440" bIns="91440">
            <a:normAutofit/>
          </a:bodyPr>
          <a:lstStyle>
            <a:lvl1pPr marL="0" indent="0" algn="l">
              <a:buNone/>
              <a:defRPr sz="1680" b="0" cap="all" baseline="0">
                <a:solidFill>
                  <a:schemeClr val="tx1"/>
                </a:solidFill>
              </a:defRPr>
            </a:lvl1pPr>
            <a:lvl2pPr marL="360045" indent="0" algn="ctr">
              <a:buNone/>
              <a:defRPr sz="1575"/>
            </a:lvl2pPr>
            <a:lvl3pPr marL="720090" indent="0" algn="ctr">
              <a:buNone/>
              <a:defRPr sz="1418"/>
            </a:lvl3pPr>
            <a:lvl4pPr marL="1080135" indent="0" algn="ctr">
              <a:buNone/>
              <a:defRPr sz="1260"/>
            </a:lvl4pPr>
            <a:lvl5pPr marL="1440180" indent="0" algn="ctr">
              <a:buNone/>
              <a:defRPr sz="1260"/>
            </a:lvl5pPr>
            <a:lvl6pPr marL="1800225" indent="0" algn="ctr">
              <a:buNone/>
              <a:defRPr sz="1260"/>
            </a:lvl6pPr>
            <a:lvl7pPr marL="2160270" indent="0" algn="ctr">
              <a:buNone/>
              <a:defRPr sz="1260"/>
            </a:lvl7pPr>
            <a:lvl8pPr marL="2520315" indent="0" algn="ctr">
              <a:buNone/>
              <a:defRPr sz="1260"/>
            </a:lvl8pPr>
            <a:lvl9pPr marL="2880360" indent="0" algn="ctr">
              <a:buNone/>
              <a:defRPr sz="12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1/23/22</a:t>
            </a:fld>
            <a:endParaRPr lang="en-US"/>
          </a:p>
        </p:txBody>
      </p:sp>
      <p:sp>
        <p:nvSpPr>
          <p:cNvPr id="5" name="Footer Placeholder 4"/>
          <p:cNvSpPr>
            <a:spLocks noGrp="1"/>
          </p:cNvSpPr>
          <p:nvPr>
            <p:ph type="ftr" sz="quarter" idx="11"/>
          </p:nvPr>
        </p:nvSpPr>
        <p:spPr>
          <a:xfrm>
            <a:off x="2516135" y="614709"/>
            <a:ext cx="3240607" cy="577175"/>
          </a:xfrm>
        </p:spPr>
        <p:txBody>
          <a:bodyPr/>
          <a:lstStyle/>
          <a:p>
            <a:endParaRPr lang="en-US"/>
          </a:p>
        </p:txBody>
      </p:sp>
      <p:sp>
        <p:nvSpPr>
          <p:cNvPr id="6" name="Slide Number Placeholder 5"/>
          <p:cNvSpPr>
            <a:spLocks noGrp="1"/>
          </p:cNvSpPr>
          <p:nvPr>
            <p:ph type="sldNum" sz="quarter" idx="12"/>
          </p:nvPr>
        </p:nvSpPr>
        <p:spPr>
          <a:xfrm>
            <a:off x="1506439" y="1491416"/>
            <a:ext cx="842105" cy="940012"/>
          </a:xfrm>
        </p:spPr>
        <p:txBody>
          <a:bodyPr/>
          <a:lstStyle/>
          <a:p>
            <a:fld id="{664DC100-BA9B-3641-A364-5F6B30C21C42}" type="slidenum">
              <a:rPr lang="en-US" smtClean="0"/>
              <a:t>‹#›</a:t>
            </a:fld>
            <a:endParaRPr lang="en-US"/>
          </a:p>
        </p:txBody>
      </p:sp>
      <p:cxnSp>
        <p:nvCxnSpPr>
          <p:cNvPr id="15" name="Straight Connector 14"/>
          <p:cNvCxnSpPr/>
          <p:nvPr/>
        </p:nvCxnSpPr>
        <p:spPr>
          <a:xfrm>
            <a:off x="2516135" y="6586612"/>
            <a:ext cx="589944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51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642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15666" y="3278110"/>
            <a:ext cx="5897852" cy="3524173"/>
          </a:xfrm>
        </p:spPr>
        <p:txBody>
          <a:bodyPr anchor="b">
            <a:normAutofit/>
          </a:bodyPr>
          <a:lstStyle>
            <a:lvl1pPr algn="l">
              <a:defRPr sz="3360"/>
            </a:lvl1pPr>
          </a:lstStyle>
          <a:p>
            <a:r>
              <a:rPr lang="en-US"/>
              <a:t>Click to edit Master title style</a:t>
            </a:r>
            <a:endParaRPr lang="en-US" dirty="0"/>
          </a:p>
        </p:txBody>
      </p:sp>
      <p:sp>
        <p:nvSpPr>
          <p:cNvPr id="3" name="Text Placeholder 2"/>
          <p:cNvSpPr>
            <a:spLocks noGrp="1"/>
          </p:cNvSpPr>
          <p:nvPr>
            <p:ph type="body" idx="1"/>
          </p:nvPr>
        </p:nvSpPr>
        <p:spPr>
          <a:xfrm>
            <a:off x="1515667" y="7104900"/>
            <a:ext cx="5897852" cy="1890801"/>
          </a:xfrm>
        </p:spPr>
        <p:txBody>
          <a:bodyPr tIns="91440">
            <a:normAutofit/>
          </a:bodyPr>
          <a:lstStyle>
            <a:lvl1pPr marL="0" indent="0" algn="l">
              <a:buNone/>
              <a:defRPr sz="1890">
                <a:solidFill>
                  <a:schemeClr val="tx1"/>
                </a:solidFill>
              </a:defRPr>
            </a:lvl1pPr>
            <a:lvl2pPr marL="360045" indent="0">
              <a:buNone/>
              <a:defRPr sz="1575">
                <a:solidFill>
                  <a:schemeClr val="tx1">
                    <a:tint val="75000"/>
                  </a:schemeClr>
                </a:solidFill>
              </a:defRPr>
            </a:lvl2pPr>
            <a:lvl3pPr marL="720090" indent="0">
              <a:buNone/>
              <a:defRPr sz="1418">
                <a:solidFill>
                  <a:schemeClr val="tx1">
                    <a:tint val="75000"/>
                  </a:schemeClr>
                </a:solidFill>
              </a:defRPr>
            </a:lvl3pPr>
            <a:lvl4pPr marL="1080135" indent="0">
              <a:buNone/>
              <a:defRPr sz="1260">
                <a:solidFill>
                  <a:schemeClr val="tx1">
                    <a:tint val="75000"/>
                  </a:schemeClr>
                </a:solidFill>
              </a:defRPr>
            </a:lvl4pPr>
            <a:lvl5pPr marL="1440180" indent="0">
              <a:buNone/>
              <a:defRPr sz="1260">
                <a:solidFill>
                  <a:schemeClr val="tx1">
                    <a:tint val="75000"/>
                  </a:schemeClr>
                </a:solidFill>
              </a:defRPr>
            </a:lvl5pPr>
            <a:lvl6pPr marL="1800225" indent="0">
              <a:buNone/>
              <a:defRPr sz="1260">
                <a:solidFill>
                  <a:schemeClr val="tx1">
                    <a:tint val="75000"/>
                  </a:schemeClr>
                </a:solidFill>
              </a:defRPr>
            </a:lvl6pPr>
            <a:lvl7pPr marL="2160270" indent="0">
              <a:buNone/>
              <a:defRPr sz="1260">
                <a:solidFill>
                  <a:schemeClr val="tx1">
                    <a:tint val="75000"/>
                  </a:schemeClr>
                </a:solidFill>
              </a:defRPr>
            </a:lvl7pPr>
            <a:lvl8pPr marL="2520315" indent="0">
              <a:buNone/>
              <a:defRPr sz="1260">
                <a:solidFill>
                  <a:schemeClr val="tx1">
                    <a:tint val="75000"/>
                  </a:schemeClr>
                </a:solidFill>
              </a:defRPr>
            </a:lvl8pPr>
            <a:lvl9pPr marL="2880360" indent="0">
              <a:buNone/>
              <a:defRPr sz="12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803511-AEBC-6B4C-94D1-263BC92D9F3E}" type="datetimeFigureOut">
              <a:rPr lang="en-US" smtClean="0"/>
              <a:t>1/23/22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1515666" y="7102639"/>
            <a:ext cx="589785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7957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15666" y="1502462"/>
            <a:ext cx="6899910" cy="197736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15665" y="3759347"/>
            <a:ext cx="3282165" cy="64167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33641" y="3759348"/>
            <a:ext cx="3281935" cy="64167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6803511-AEBC-6B4C-94D1-263BC92D9F3E}" type="datetimeFigureOut">
              <a:rPr lang="en-US" smtClean="0"/>
              <a:t>1/23/22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74932744"/>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515666" y="1501107"/>
            <a:ext cx="6899911" cy="1971795"/>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15666" y="3769828"/>
            <a:ext cx="3282054" cy="1496960"/>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4" name="Content Placeholder 3"/>
          <p:cNvSpPr>
            <a:spLocks noGrp="1"/>
          </p:cNvSpPr>
          <p:nvPr>
            <p:ph sz="half" idx="2"/>
          </p:nvPr>
        </p:nvSpPr>
        <p:spPr>
          <a:xfrm>
            <a:off x="1515666" y="5271971"/>
            <a:ext cx="3282054" cy="49363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33641" y="3776275"/>
            <a:ext cx="3281935" cy="1497509"/>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6" name="Content Placeholder 5"/>
          <p:cNvSpPr>
            <a:spLocks noGrp="1"/>
          </p:cNvSpPr>
          <p:nvPr>
            <p:ph sz="quarter" idx="4"/>
          </p:nvPr>
        </p:nvSpPr>
        <p:spPr>
          <a:xfrm>
            <a:off x="5133641" y="5266784"/>
            <a:ext cx="3281935" cy="49230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6803511-AEBC-6B4C-94D1-263BC92D9F3E}" type="datetimeFigureOut">
              <a:rPr lang="en-US" smtClean="0"/>
              <a:t>1/23/22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95673995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6803511-AEBC-6B4C-94D1-263BC92D9F3E}" type="datetimeFigureOut">
              <a:rPr lang="en-US" smtClean="0"/>
              <a:t>1/23/22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101021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803511-AEBC-6B4C-94D1-263BC92D9F3E}" type="datetimeFigureOut">
              <a:rPr lang="en-US" smtClean="0"/>
              <a:t>1/23/22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506909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10994" y="1491417"/>
            <a:ext cx="2547248" cy="4194618"/>
          </a:xfrm>
        </p:spPr>
        <p:txBody>
          <a:bodyPr anchor="b">
            <a:normAutofit/>
          </a:bodyPr>
          <a:lstStyle>
            <a:lvl1pPr algn="l">
              <a:defRPr sz="2520"/>
            </a:lvl1pPr>
          </a:lstStyle>
          <a:p>
            <a:r>
              <a:rPr lang="en-US"/>
              <a:t>Click to edit Master title style</a:t>
            </a:r>
            <a:endParaRPr lang="en-US" dirty="0"/>
          </a:p>
        </p:txBody>
      </p:sp>
      <p:sp>
        <p:nvSpPr>
          <p:cNvPr id="3" name="Content Placeholder 2"/>
          <p:cNvSpPr>
            <a:spLocks noGrp="1"/>
          </p:cNvSpPr>
          <p:nvPr>
            <p:ph idx="1"/>
          </p:nvPr>
        </p:nvSpPr>
        <p:spPr>
          <a:xfrm>
            <a:off x="4395989" y="1491418"/>
            <a:ext cx="4019587" cy="869647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10995" y="5983586"/>
            <a:ext cx="2548737" cy="4196605"/>
          </a:xfrm>
        </p:spPr>
        <p:txBody>
          <a:bodyPr>
            <a:normAutofit/>
          </a:bodyPr>
          <a:lstStyle>
            <a:lvl1pPr marL="0" indent="0" algn="l">
              <a:buNone/>
              <a:defRPr sz="168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p:txBody>
          <a:bodyPr/>
          <a:lstStyle/>
          <a:p>
            <a:fld id="{C6803511-AEBC-6B4C-94D1-263BC92D9F3E}" type="datetimeFigureOut">
              <a:rPr lang="en-US" smtClean="0"/>
              <a:t>1/23/22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17" name="Straight Connector 16"/>
          <p:cNvCxnSpPr/>
          <p:nvPr/>
        </p:nvCxnSpPr>
        <p:spPr>
          <a:xfrm>
            <a:off x="1513835" y="5983583"/>
            <a:ext cx="254444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6323177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5246327" y="900054"/>
            <a:ext cx="3686956" cy="9611655"/>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16356" y="2108424"/>
            <a:ext cx="3407182" cy="3417090"/>
          </a:xfrm>
        </p:spPr>
        <p:txBody>
          <a:bodyPr anchor="b">
            <a:normAutofit/>
          </a:bodyPr>
          <a:lstStyle>
            <a:lvl1pPr>
              <a:defRPr sz="3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5922134" y="2095414"/>
            <a:ext cx="2346748" cy="7217144"/>
          </a:xfrm>
          <a:solidFill>
            <a:schemeClr val="bg1">
              <a:lumMod val="85000"/>
            </a:schemeClr>
          </a:solidFill>
          <a:ln w="9525" cap="sq">
            <a:noFill/>
            <a:miter lim="800000"/>
          </a:ln>
          <a:effectLst/>
        </p:spPr>
        <p:txBody>
          <a:bodyPr anchor="t"/>
          <a:lstStyle>
            <a:lvl1pPr marL="0" indent="0" algn="ctr">
              <a:buNone/>
              <a:defRPr sz="2520"/>
            </a:lvl1pPr>
            <a:lvl2pPr marL="360045" indent="0">
              <a:buNone/>
              <a:defRPr sz="2205"/>
            </a:lvl2pPr>
            <a:lvl3pPr marL="720090" indent="0">
              <a:buNone/>
              <a:defRPr sz="1890"/>
            </a:lvl3pPr>
            <a:lvl4pPr marL="1080135" indent="0">
              <a:buNone/>
              <a:defRPr sz="1575"/>
            </a:lvl4pPr>
            <a:lvl5pPr marL="1440180" indent="0">
              <a:buNone/>
              <a:defRPr sz="1575"/>
            </a:lvl5pPr>
            <a:lvl6pPr marL="1800225" indent="0">
              <a:buNone/>
              <a:defRPr sz="1575"/>
            </a:lvl6pPr>
            <a:lvl7pPr marL="2160270" indent="0">
              <a:buNone/>
              <a:defRPr sz="1575"/>
            </a:lvl7pPr>
            <a:lvl8pPr marL="2520315" indent="0">
              <a:buNone/>
              <a:defRPr sz="1575"/>
            </a:lvl8pPr>
            <a:lvl9pPr marL="2880360" indent="0">
              <a:buNone/>
              <a:defRPr sz="1575"/>
            </a:lvl9pPr>
          </a:lstStyle>
          <a:p>
            <a:r>
              <a:rPr lang="en-US"/>
              <a:t>Click icon to add picture</a:t>
            </a:r>
            <a:endParaRPr lang="en-US" dirty="0"/>
          </a:p>
        </p:txBody>
      </p:sp>
      <p:sp>
        <p:nvSpPr>
          <p:cNvPr id="4" name="Text Placeholder 3"/>
          <p:cNvSpPr>
            <a:spLocks noGrp="1"/>
          </p:cNvSpPr>
          <p:nvPr>
            <p:ph type="body" sz="half" idx="2"/>
          </p:nvPr>
        </p:nvSpPr>
        <p:spPr>
          <a:xfrm>
            <a:off x="1515667" y="5872519"/>
            <a:ext cx="3402300" cy="3740318"/>
          </a:xfrm>
        </p:spPr>
        <p:txBody>
          <a:bodyPr>
            <a:normAutofit/>
          </a:bodyPr>
          <a:lstStyle>
            <a:lvl1pPr marL="0" indent="0" algn="l">
              <a:buNone/>
              <a:defRPr sz="189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a:xfrm>
            <a:off x="1508497" y="10210401"/>
            <a:ext cx="3415041" cy="597563"/>
          </a:xfrm>
        </p:spPr>
        <p:txBody>
          <a:bodyPr/>
          <a:lstStyle>
            <a:lvl1pPr algn="l">
              <a:defRPr/>
            </a:lvl1pPr>
          </a:lstStyle>
          <a:p>
            <a:fld id="{C6803511-AEBC-6B4C-94D1-263BC92D9F3E}" type="datetimeFigureOut">
              <a:rPr lang="en-US" smtClean="0"/>
              <a:t>1/23/22</a:t>
            </a:fld>
            <a:endParaRPr lang="en-US"/>
          </a:p>
        </p:txBody>
      </p:sp>
      <p:sp>
        <p:nvSpPr>
          <p:cNvPr id="6" name="Footer Placeholder 5"/>
          <p:cNvSpPr>
            <a:spLocks noGrp="1"/>
          </p:cNvSpPr>
          <p:nvPr>
            <p:ph type="ftr" sz="quarter" idx="11"/>
          </p:nvPr>
        </p:nvSpPr>
        <p:spPr>
          <a:xfrm>
            <a:off x="1509407" y="594798"/>
            <a:ext cx="3414131" cy="599071"/>
          </a:xfrm>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1" name="Straight Connector 30"/>
          <p:cNvCxnSpPr/>
          <p:nvPr/>
        </p:nvCxnSpPr>
        <p:spPr>
          <a:xfrm>
            <a:off x="1513345" y="5868063"/>
            <a:ext cx="34041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78623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339053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63930" y="1491419"/>
            <a:ext cx="1158178" cy="869845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15666" y="1491419"/>
            <a:ext cx="5566150" cy="869845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7263929" y="1491419"/>
            <a:ext cx="0" cy="869845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85140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3762703"/>
            <a:ext cx="9601200" cy="761510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11377807"/>
            <a:ext cx="9601201" cy="1446157"/>
          </a:xfrm>
          <a:prstGeom prst="rect">
            <a:avLst/>
          </a:prstGeom>
        </p:spPr>
      </p:pic>
      <p:cxnSp>
        <p:nvCxnSpPr>
          <p:cNvPr id="13" name="Straight Connector 12"/>
          <p:cNvCxnSpPr/>
          <p:nvPr/>
        </p:nvCxnSpPr>
        <p:spPr>
          <a:xfrm>
            <a:off x="0" y="11388770"/>
            <a:ext cx="96012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515666" y="1501772"/>
            <a:ext cx="6899910" cy="195857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515666" y="3762703"/>
            <a:ext cx="6899910" cy="644114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28869" y="616692"/>
            <a:ext cx="2486707" cy="577175"/>
          </a:xfrm>
          <a:prstGeom prst="rect">
            <a:avLst/>
          </a:prstGeom>
        </p:spPr>
        <p:txBody>
          <a:bodyPr vert="horz" lIns="91440" tIns="45720" rIns="91440" bIns="45720" rtlCol="0" anchor="ctr"/>
          <a:lstStyle>
            <a:lvl1pPr algn="r">
              <a:defRPr sz="1050">
                <a:solidFill>
                  <a:schemeClr val="tx1">
                    <a:tint val="75000"/>
                  </a:schemeClr>
                </a:solidFill>
              </a:defRPr>
            </a:lvl1pPr>
          </a:lstStyle>
          <a:p>
            <a:fld id="{C6803511-AEBC-6B4C-94D1-263BC92D9F3E}" type="datetimeFigureOut">
              <a:rPr lang="en-US" smtClean="0"/>
              <a:t>1/23/22</a:t>
            </a:fld>
            <a:endParaRPr lang="en-US"/>
          </a:p>
        </p:txBody>
      </p:sp>
      <p:sp>
        <p:nvSpPr>
          <p:cNvPr id="5" name="Footer Placeholder 4"/>
          <p:cNvSpPr>
            <a:spLocks noGrp="1"/>
          </p:cNvSpPr>
          <p:nvPr>
            <p:ph type="ftr" sz="quarter" idx="3"/>
          </p:nvPr>
        </p:nvSpPr>
        <p:spPr>
          <a:xfrm>
            <a:off x="1515666" y="614709"/>
            <a:ext cx="4235704" cy="57717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12111" y="1491416"/>
            <a:ext cx="835533" cy="940012"/>
          </a:xfrm>
          <a:prstGeom prst="rect">
            <a:avLst/>
          </a:prstGeom>
        </p:spPr>
        <p:txBody>
          <a:bodyPr vert="horz" lIns="91440" tIns="45720" rIns="91440" bIns="45720" rtlCol="0" anchor="t"/>
          <a:lstStyle>
            <a:lvl1pPr algn="r">
              <a:defRPr sz="2940">
                <a:solidFill>
                  <a:schemeClr val="accent1"/>
                </a:solidFill>
              </a:defRPr>
            </a:lvl1pPr>
          </a:lstStyle>
          <a:p>
            <a:fld id="{664DC100-BA9B-3641-A364-5F6B30C21C42}" type="slidenum">
              <a:rPr lang="en-US" smtClean="0"/>
              <a:t>‹#›</a:t>
            </a:fld>
            <a:endParaRPr lang="en-US"/>
          </a:p>
        </p:txBody>
      </p:sp>
    </p:spTree>
    <p:extLst>
      <p:ext uri="{BB962C8B-B14F-4D97-AF65-F5344CB8AC3E}">
        <p14:creationId xmlns:p14="http://schemas.microsoft.com/office/powerpoint/2010/main" val="36639442"/>
      </p:ext>
    </p:extLst>
  </p:cSld>
  <p:clrMap bg1="lt1" tx1="dk1" bg2="lt2" tx2="dk2" accent1="accent1" accent2="accent2" accent3="accent3" accent4="accent4" accent5="accent5" accent6="accent6" hlink="hlink" folHlink="folHlink"/>
  <p:sldLayoutIdLst>
    <p:sldLayoutId id="2147484449" r:id="rId1"/>
    <p:sldLayoutId id="2147484450" r:id="rId2"/>
    <p:sldLayoutId id="2147484451" r:id="rId3"/>
    <p:sldLayoutId id="2147484452" r:id="rId4"/>
    <p:sldLayoutId id="2147484453" r:id="rId5"/>
    <p:sldLayoutId id="2147484454" r:id="rId6"/>
    <p:sldLayoutId id="2147484455" r:id="rId7"/>
    <p:sldLayoutId id="2147484456" r:id="rId8"/>
    <p:sldLayoutId id="2147484457" r:id="rId9"/>
    <p:sldLayoutId id="2147484458" r:id="rId10"/>
    <p:sldLayoutId id="2147484459" r:id="rId11"/>
  </p:sldLayoutIdLst>
  <p:txStyles>
    <p:titleStyle>
      <a:lvl1pPr algn="l" defTabSz="720090" rtl="0" eaLnBrk="1" latinLnBrk="0" hangingPunct="1">
        <a:lnSpc>
          <a:spcPct val="90000"/>
        </a:lnSpc>
        <a:spcBef>
          <a:spcPct val="0"/>
        </a:spcBef>
        <a:buNone/>
        <a:defRPr sz="3360" b="0" i="0" kern="1200" cap="all">
          <a:solidFill>
            <a:schemeClr val="tx1"/>
          </a:solidFill>
          <a:effectLst/>
          <a:latin typeface="+mj-lt"/>
          <a:ea typeface="+mj-ea"/>
          <a:cs typeface="+mj-cs"/>
        </a:defRPr>
      </a:lvl1pPr>
    </p:titleStyle>
    <p:bodyStyle>
      <a:lvl1pPr marL="240030" indent="-240030" algn="l" defTabSz="720090" rtl="0" eaLnBrk="1" latinLnBrk="0" hangingPunct="1">
        <a:lnSpc>
          <a:spcPct val="120000"/>
        </a:lnSpc>
        <a:spcBef>
          <a:spcPts val="1050"/>
        </a:spcBef>
        <a:buClr>
          <a:schemeClr val="accent1"/>
        </a:buClr>
        <a:buSzPct val="100000"/>
        <a:buFont typeface="Arial" panose="020B0604020202020204" pitchFamily="34" charset="0"/>
        <a:buChar char="•"/>
        <a:defRPr sz="2100" kern="1200" cap="none">
          <a:solidFill>
            <a:schemeClr val="tx1"/>
          </a:solidFill>
          <a:effectLst/>
          <a:latin typeface="+mn-lt"/>
          <a:ea typeface="+mn-ea"/>
          <a:cs typeface="+mn-cs"/>
        </a:defRPr>
      </a:lvl1pPr>
      <a:lvl2pPr marL="72009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baseline="0">
          <a:solidFill>
            <a:schemeClr val="tx1"/>
          </a:solidFill>
          <a:effectLst/>
          <a:latin typeface="+mn-lt"/>
          <a:ea typeface="+mn-ea"/>
          <a:cs typeface="+mn-cs"/>
        </a:defRPr>
      </a:lvl2pPr>
      <a:lvl3pPr marL="120015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a:solidFill>
            <a:schemeClr val="tx1"/>
          </a:solidFill>
          <a:effectLst/>
          <a:latin typeface="+mn-lt"/>
          <a:ea typeface="+mn-ea"/>
          <a:cs typeface="+mn-cs"/>
        </a:defRPr>
      </a:lvl3pPr>
      <a:lvl4pPr marL="168021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470" kern="1200" cap="none" baseline="0">
          <a:solidFill>
            <a:schemeClr val="tx1"/>
          </a:solidFill>
          <a:effectLst/>
          <a:latin typeface="+mn-lt"/>
          <a:ea typeface="+mn-ea"/>
          <a:cs typeface="+mn-cs"/>
        </a:defRPr>
      </a:lvl4pPr>
      <a:lvl5pPr marL="216027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260" kern="1200" cap="none">
          <a:solidFill>
            <a:schemeClr val="tx1"/>
          </a:solidFill>
          <a:effectLst/>
          <a:latin typeface="+mn-lt"/>
          <a:ea typeface="+mn-ea"/>
          <a:cs typeface="+mn-cs"/>
        </a:defRPr>
      </a:lvl5pPr>
      <a:lvl6pPr marL="264033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6pPr>
      <a:lvl7pPr marL="312039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7pPr>
      <a:lvl8pPr marL="360045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8pPr>
      <a:lvl9pPr marL="408051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9pPr>
    </p:bodyStyle>
    <p:otherStyle>
      <a:defPPr>
        <a:defRPr lang="en-US"/>
      </a:defPPr>
      <a:lvl1pPr marL="0" algn="l" defTabSz="720090" rtl="0" eaLnBrk="1" latinLnBrk="0" hangingPunct="1">
        <a:defRPr sz="1418" kern="1200">
          <a:solidFill>
            <a:schemeClr val="tx1"/>
          </a:solidFill>
          <a:latin typeface="+mn-lt"/>
          <a:ea typeface="+mn-ea"/>
          <a:cs typeface="+mn-cs"/>
        </a:defRPr>
      </a:lvl1pPr>
      <a:lvl2pPr marL="360045" algn="l" defTabSz="720090" rtl="0" eaLnBrk="1" latinLnBrk="0" hangingPunct="1">
        <a:defRPr sz="1418" kern="1200">
          <a:solidFill>
            <a:schemeClr val="tx1"/>
          </a:solidFill>
          <a:latin typeface="+mn-lt"/>
          <a:ea typeface="+mn-ea"/>
          <a:cs typeface="+mn-cs"/>
        </a:defRPr>
      </a:lvl2pPr>
      <a:lvl3pPr marL="720090" algn="l" defTabSz="720090" rtl="0" eaLnBrk="1" latinLnBrk="0" hangingPunct="1">
        <a:defRPr sz="1418" kern="1200">
          <a:solidFill>
            <a:schemeClr val="tx1"/>
          </a:solidFill>
          <a:latin typeface="+mn-lt"/>
          <a:ea typeface="+mn-ea"/>
          <a:cs typeface="+mn-cs"/>
        </a:defRPr>
      </a:lvl3pPr>
      <a:lvl4pPr marL="1080135" algn="l" defTabSz="720090" rtl="0" eaLnBrk="1" latinLnBrk="0" hangingPunct="1">
        <a:defRPr sz="1418" kern="1200">
          <a:solidFill>
            <a:schemeClr val="tx1"/>
          </a:solidFill>
          <a:latin typeface="+mn-lt"/>
          <a:ea typeface="+mn-ea"/>
          <a:cs typeface="+mn-cs"/>
        </a:defRPr>
      </a:lvl4pPr>
      <a:lvl5pPr marL="1440180" algn="l" defTabSz="720090" rtl="0" eaLnBrk="1" latinLnBrk="0" hangingPunct="1">
        <a:defRPr sz="1418" kern="1200">
          <a:solidFill>
            <a:schemeClr val="tx1"/>
          </a:solidFill>
          <a:latin typeface="+mn-lt"/>
          <a:ea typeface="+mn-ea"/>
          <a:cs typeface="+mn-cs"/>
        </a:defRPr>
      </a:lvl5pPr>
      <a:lvl6pPr marL="1800225" algn="l" defTabSz="720090" rtl="0" eaLnBrk="1" latinLnBrk="0" hangingPunct="1">
        <a:defRPr sz="1418" kern="1200">
          <a:solidFill>
            <a:schemeClr val="tx1"/>
          </a:solidFill>
          <a:latin typeface="+mn-lt"/>
          <a:ea typeface="+mn-ea"/>
          <a:cs typeface="+mn-cs"/>
        </a:defRPr>
      </a:lvl6pPr>
      <a:lvl7pPr marL="2160270" algn="l" defTabSz="720090" rtl="0" eaLnBrk="1" latinLnBrk="0" hangingPunct="1">
        <a:defRPr sz="1418" kern="1200">
          <a:solidFill>
            <a:schemeClr val="tx1"/>
          </a:solidFill>
          <a:latin typeface="+mn-lt"/>
          <a:ea typeface="+mn-ea"/>
          <a:cs typeface="+mn-cs"/>
        </a:defRPr>
      </a:lvl7pPr>
      <a:lvl8pPr marL="2520315" algn="l" defTabSz="720090" rtl="0" eaLnBrk="1" latinLnBrk="0" hangingPunct="1">
        <a:defRPr sz="1418" kern="1200">
          <a:solidFill>
            <a:schemeClr val="tx1"/>
          </a:solidFill>
          <a:latin typeface="+mn-lt"/>
          <a:ea typeface="+mn-ea"/>
          <a:cs typeface="+mn-cs"/>
        </a:defRPr>
      </a:lvl8pPr>
      <a:lvl9pPr marL="2880360" algn="l" defTabSz="720090" rtl="0" eaLnBrk="1" latinLnBrk="0" hangingPunct="1">
        <a:defRPr sz="1418"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tiff"/><Relationship Id="rId7" Type="http://schemas.openxmlformats.org/officeDocument/2006/relationships/image" Target="../media/image6.tif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tiff"/><Relationship Id="rId5" Type="http://schemas.openxmlformats.org/officeDocument/2006/relationships/image" Target="../media/image4.tiff"/><Relationship Id="rId10" Type="http://schemas.openxmlformats.org/officeDocument/2006/relationships/image" Target="../media/image9.png"/><Relationship Id="rId4" Type="http://schemas.openxmlformats.org/officeDocument/2006/relationships/image" Target="../media/image3.tiff"/><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A6FB130-4E0C-4544-B5B6-88F4EEE81AE6}"/>
              </a:ext>
            </a:extLst>
          </p:cNvPr>
          <p:cNvSpPr/>
          <p:nvPr/>
        </p:nvSpPr>
        <p:spPr>
          <a:xfrm>
            <a:off x="0" y="11598443"/>
            <a:ext cx="9601200" cy="1203157"/>
          </a:xfrm>
          <a:prstGeom prst="rect">
            <a:avLst/>
          </a:prstGeom>
          <a:solidFill>
            <a:srgbClr val="B71E42">
              <a:alpha val="36863"/>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82D2C02-0618-7940-B975-FB9C8D9E1CF6}"/>
              </a:ext>
            </a:extLst>
          </p:cNvPr>
          <p:cNvSpPr/>
          <p:nvPr/>
        </p:nvSpPr>
        <p:spPr>
          <a:xfrm>
            <a:off x="1854" y="2204663"/>
            <a:ext cx="9605587" cy="9393780"/>
          </a:xfrm>
          <a:prstGeom prst="rect">
            <a:avLst/>
          </a:prstGeom>
          <a:solidFill>
            <a:srgbClr val="E0DE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28503068-B79C-604C-81EB-2394765E47A8}"/>
              </a:ext>
            </a:extLst>
          </p:cNvPr>
          <p:cNvPicPr>
            <a:picLocks noChangeAspect="1"/>
          </p:cNvPicPr>
          <p:nvPr/>
        </p:nvPicPr>
        <p:blipFill>
          <a:blip r:embed="rId3"/>
          <a:stretch>
            <a:fillRect/>
          </a:stretch>
        </p:blipFill>
        <p:spPr>
          <a:xfrm>
            <a:off x="0" y="14383"/>
            <a:ext cx="9607442" cy="2451100"/>
          </a:xfrm>
          <a:prstGeom prst="rect">
            <a:avLst/>
          </a:prstGeom>
        </p:spPr>
      </p:pic>
      <p:sp>
        <p:nvSpPr>
          <p:cNvPr id="18" name="TextBox 17">
            <a:extLst>
              <a:ext uri="{FF2B5EF4-FFF2-40B4-BE49-F238E27FC236}">
                <a16:creationId xmlns:a16="http://schemas.microsoft.com/office/drawing/2014/main" id="{9C461DD5-D03F-7944-93FA-552A23ABD0FB}"/>
              </a:ext>
            </a:extLst>
          </p:cNvPr>
          <p:cNvSpPr txBox="1"/>
          <p:nvPr/>
        </p:nvSpPr>
        <p:spPr>
          <a:xfrm>
            <a:off x="2642441" y="1250555"/>
            <a:ext cx="6588370" cy="954107"/>
          </a:xfrm>
          <a:prstGeom prst="rect">
            <a:avLst/>
          </a:prstGeom>
          <a:solidFill>
            <a:schemeClr val="accent5">
              <a:lumMod val="40000"/>
              <a:lumOff val="60000"/>
            </a:schemeClr>
          </a:solidFill>
        </p:spPr>
        <p:txBody>
          <a:bodyPr wrap="square" rtlCol="0">
            <a:spAutoFit/>
          </a:bodyPr>
          <a:lstStyle/>
          <a:p>
            <a:pPr algn="ctr"/>
            <a:r>
              <a:rPr lang="en-US" sz="2800" b="1" dirty="0">
                <a:latin typeface="American Typewriter" panose="02090604020004020304" pitchFamily="18" charset="77"/>
              </a:rPr>
              <a:t>P.E.</a:t>
            </a:r>
          </a:p>
          <a:p>
            <a:pPr algn="ctr"/>
            <a:r>
              <a:rPr lang="en-US" sz="2800" b="1" dirty="0"/>
              <a:t>Recommended Reading</a:t>
            </a:r>
          </a:p>
        </p:txBody>
      </p:sp>
      <p:pic>
        <p:nvPicPr>
          <p:cNvPr id="11" name="Picture 10">
            <a:extLst>
              <a:ext uri="{FF2B5EF4-FFF2-40B4-BE49-F238E27FC236}">
                <a16:creationId xmlns:a16="http://schemas.microsoft.com/office/drawing/2014/main" id="{0EFA3C77-52AF-0841-9253-18502441583A}"/>
              </a:ext>
            </a:extLst>
          </p:cNvPr>
          <p:cNvPicPr>
            <a:picLocks noChangeAspect="1"/>
          </p:cNvPicPr>
          <p:nvPr/>
        </p:nvPicPr>
        <p:blipFill>
          <a:blip r:embed="rId4">
            <a:lum bright="70000" contrast="-70000"/>
          </a:blip>
          <a:stretch>
            <a:fillRect/>
          </a:stretch>
        </p:blipFill>
        <p:spPr>
          <a:xfrm>
            <a:off x="539749" y="11640995"/>
            <a:ext cx="8521700" cy="368300"/>
          </a:xfrm>
          <a:prstGeom prst="rect">
            <a:avLst/>
          </a:prstGeom>
        </p:spPr>
      </p:pic>
      <p:pic>
        <p:nvPicPr>
          <p:cNvPr id="12" name="Picture 11">
            <a:extLst>
              <a:ext uri="{FF2B5EF4-FFF2-40B4-BE49-F238E27FC236}">
                <a16:creationId xmlns:a16="http://schemas.microsoft.com/office/drawing/2014/main" id="{13380A5A-FF0F-F54F-A0FA-E60EC52F2496}"/>
              </a:ext>
            </a:extLst>
          </p:cNvPr>
          <p:cNvPicPr>
            <a:picLocks noChangeAspect="1"/>
          </p:cNvPicPr>
          <p:nvPr/>
        </p:nvPicPr>
        <p:blipFill>
          <a:blip r:embed="rId5">
            <a:lum bright="70000" contrast="-70000"/>
          </a:blip>
          <a:stretch>
            <a:fillRect/>
          </a:stretch>
        </p:blipFill>
        <p:spPr>
          <a:xfrm>
            <a:off x="920749" y="12025337"/>
            <a:ext cx="7759700" cy="368300"/>
          </a:xfrm>
          <a:prstGeom prst="rect">
            <a:avLst/>
          </a:prstGeom>
        </p:spPr>
      </p:pic>
      <p:pic>
        <p:nvPicPr>
          <p:cNvPr id="14" name="Picture 13">
            <a:extLst>
              <a:ext uri="{FF2B5EF4-FFF2-40B4-BE49-F238E27FC236}">
                <a16:creationId xmlns:a16="http://schemas.microsoft.com/office/drawing/2014/main" id="{4E87709F-5094-D34B-AF7F-C47CF2BCCA64}"/>
              </a:ext>
            </a:extLst>
          </p:cNvPr>
          <p:cNvPicPr>
            <a:picLocks noChangeAspect="1"/>
          </p:cNvPicPr>
          <p:nvPr/>
        </p:nvPicPr>
        <p:blipFill>
          <a:blip r:embed="rId6">
            <a:lum bright="70000" contrast="-70000"/>
          </a:blip>
          <a:stretch>
            <a:fillRect/>
          </a:stretch>
        </p:blipFill>
        <p:spPr>
          <a:xfrm>
            <a:off x="4018971" y="12332709"/>
            <a:ext cx="1627850" cy="306543"/>
          </a:xfrm>
          <a:prstGeom prst="rect">
            <a:avLst/>
          </a:prstGeom>
        </p:spPr>
      </p:pic>
      <p:sp>
        <p:nvSpPr>
          <p:cNvPr id="4" name="TextBox 3">
            <a:extLst>
              <a:ext uri="{FF2B5EF4-FFF2-40B4-BE49-F238E27FC236}">
                <a16:creationId xmlns:a16="http://schemas.microsoft.com/office/drawing/2014/main" id="{DFFBDCDA-2F17-7547-9107-1BDA01F1EE2C}"/>
              </a:ext>
            </a:extLst>
          </p:cNvPr>
          <p:cNvSpPr txBox="1"/>
          <p:nvPr/>
        </p:nvSpPr>
        <p:spPr>
          <a:xfrm>
            <a:off x="11598442" y="1106905"/>
            <a:ext cx="184731" cy="418128"/>
          </a:xfrm>
          <a:prstGeom prst="rect">
            <a:avLst/>
          </a:prstGeom>
          <a:noFill/>
        </p:spPr>
        <p:txBody>
          <a:bodyPr wrap="none" rtlCol="0">
            <a:spAutoFit/>
          </a:bodyPr>
          <a:lstStyle/>
          <a:p>
            <a:endParaRPr lang="en-US" dirty="0"/>
          </a:p>
        </p:txBody>
      </p:sp>
      <p:pic>
        <p:nvPicPr>
          <p:cNvPr id="35" name="Picture 34">
            <a:extLst>
              <a:ext uri="{FF2B5EF4-FFF2-40B4-BE49-F238E27FC236}">
                <a16:creationId xmlns:a16="http://schemas.microsoft.com/office/drawing/2014/main" id="{7BE9000A-07BD-3345-BF19-BB4DF54E7CA6}"/>
              </a:ext>
            </a:extLst>
          </p:cNvPr>
          <p:cNvPicPr>
            <a:picLocks noChangeAspect="1"/>
          </p:cNvPicPr>
          <p:nvPr/>
        </p:nvPicPr>
        <p:blipFill>
          <a:blip r:embed="rId7">
            <a:clrChange>
              <a:clrFrom>
                <a:srgbClr val="F7F7F7"/>
              </a:clrFrom>
              <a:clrTo>
                <a:srgbClr val="F7F7F7">
                  <a:alpha val="0"/>
                </a:srgbClr>
              </a:clrTo>
            </a:clrChange>
          </a:blip>
          <a:stretch>
            <a:fillRect/>
          </a:stretch>
        </p:blipFill>
        <p:spPr>
          <a:xfrm>
            <a:off x="7972926" y="1263491"/>
            <a:ext cx="1257885" cy="809784"/>
          </a:xfrm>
          <a:prstGeom prst="rect">
            <a:avLst/>
          </a:prstGeom>
        </p:spPr>
      </p:pic>
      <p:graphicFrame>
        <p:nvGraphicFramePr>
          <p:cNvPr id="26" name="Table 25">
            <a:extLst>
              <a:ext uri="{FF2B5EF4-FFF2-40B4-BE49-F238E27FC236}">
                <a16:creationId xmlns:a16="http://schemas.microsoft.com/office/drawing/2014/main" id="{D291621D-0A97-0A47-94BD-ED384C1577AD}"/>
              </a:ext>
            </a:extLst>
          </p:cNvPr>
          <p:cNvGraphicFramePr>
            <a:graphicFrameLocks noGrp="1"/>
          </p:cNvGraphicFramePr>
          <p:nvPr>
            <p:extLst>
              <p:ext uri="{D42A27DB-BD31-4B8C-83A1-F6EECF244321}">
                <p14:modId xmlns:p14="http://schemas.microsoft.com/office/powerpoint/2010/main" val="3582356536"/>
              </p:ext>
            </p:extLst>
          </p:nvPr>
        </p:nvGraphicFramePr>
        <p:xfrm>
          <a:off x="2736993" y="2548734"/>
          <a:ext cx="6674554" cy="2432137"/>
        </p:xfrm>
        <a:graphic>
          <a:graphicData uri="http://schemas.openxmlformats.org/drawingml/2006/table">
            <a:tbl>
              <a:tblPr firstRow="1" bandRow="1">
                <a:tableStyleId>{6E25E649-3F16-4E02-A733-19D2CDBF48F0}</a:tableStyleId>
              </a:tblPr>
              <a:tblGrid>
                <a:gridCol w="6674554">
                  <a:extLst>
                    <a:ext uri="{9D8B030D-6E8A-4147-A177-3AD203B41FA5}">
                      <a16:colId xmlns:a16="http://schemas.microsoft.com/office/drawing/2014/main" val="3710934623"/>
                    </a:ext>
                  </a:extLst>
                </a:gridCol>
              </a:tblGrid>
              <a:tr h="351309">
                <a:tc>
                  <a:txBody>
                    <a:bodyPr/>
                    <a:lstStyle/>
                    <a:p>
                      <a:pPr marL="0" marR="0" lvl="0" indent="0" algn="l" rtl="0" eaLnBrk="1" fontAlgn="auto" latinLnBrk="0" hangingPunct="1">
                        <a:lnSpc>
                          <a:spcPct val="100000"/>
                        </a:lnSpc>
                        <a:spcBef>
                          <a:spcPts val="0"/>
                        </a:spcBef>
                        <a:spcAft>
                          <a:spcPts val="0"/>
                        </a:spcAft>
                        <a:buClrTx/>
                        <a:buSzTx/>
                        <a:buFontTx/>
                        <a:buNone/>
                      </a:pPr>
                      <a:r>
                        <a:rPr lang="en-GB" sz="1600" b="1" dirty="0">
                          <a:solidFill>
                            <a:schemeClr val="bg1"/>
                          </a:solidFill>
                          <a:latin typeface="+mj-lt"/>
                          <a:cs typeface="Calibri"/>
                        </a:rPr>
                        <a:t>You are a champion</a:t>
                      </a:r>
                      <a:endParaRPr lang="en-GB" sz="1600" b="1" dirty="0">
                        <a:solidFill>
                          <a:schemeClr val="bg1"/>
                        </a:solidFill>
                        <a:latin typeface="+mj-lt"/>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716008">
                <a:tc>
                  <a:txBody>
                    <a:bodyPr/>
                    <a:lstStyle/>
                    <a:p>
                      <a:pPr marL="0" marR="0" lvl="0" indent="0" algn="l">
                        <a:lnSpc>
                          <a:spcPct val="100000"/>
                        </a:lnSpc>
                        <a:spcBef>
                          <a:spcPts val="0"/>
                        </a:spcBef>
                        <a:spcAft>
                          <a:spcPts val="0"/>
                        </a:spcAft>
                        <a:buNone/>
                      </a:pPr>
                      <a:r>
                        <a:rPr lang="en-GB" sz="1400" b="0" i="0" u="none" strike="noStrike" noProof="0" dirty="0">
                          <a:effectLst/>
                          <a:latin typeface="Gill Sans MT"/>
                        </a:rPr>
                        <a:t>In </a:t>
                      </a:r>
                      <a:r>
                        <a:rPr lang="en-GB" sz="1400" b="0" i="1" u="none" strike="noStrike" noProof="0" dirty="0">
                          <a:effectLst/>
                          <a:latin typeface="Gill Sans MT"/>
                        </a:rPr>
                        <a:t>You Are a Champion: Unlock Your Potential, Find Your Voice and Be the BEST You Can Be</a:t>
                      </a:r>
                      <a:r>
                        <a:rPr lang="en-GB" sz="1400" b="0" i="0" u="none" strike="noStrike" noProof="0" dirty="0">
                          <a:effectLst/>
                          <a:latin typeface="Gill Sans MT"/>
                        </a:rPr>
                        <a:t>, Marcus Rashford MBE draws on stories from his own life to show you that success is all about the mindset. You’ll find out how positive thinking can change your life, build mental resilience, learn how to navigate adversity and discover the unstoppable power of your own voice. You already have the tools you need to achieve your dreams; you just might not know it yet.</a:t>
                      </a:r>
                      <a:endParaRPr lang="en-GB" sz="1400" u="none" strike="noStrike" dirty="0">
                        <a:effectLst/>
                      </a:endParaRPr>
                    </a:p>
                    <a:p>
                      <a:pPr marL="0" marR="0" lvl="0" indent="0" algn="l" defTabSz="960120" rtl="0" eaLnBrk="1" fontAlgn="auto" latinLnBrk="0" hangingPunct="1">
                        <a:lnSpc>
                          <a:spcPct val="100000"/>
                        </a:lnSpc>
                        <a:spcBef>
                          <a:spcPts val="0"/>
                        </a:spcBef>
                        <a:spcAft>
                          <a:spcPts val="0"/>
                        </a:spcAft>
                        <a:buClrTx/>
                        <a:buSzTx/>
                        <a:buFontTx/>
                        <a:buNone/>
                        <a:tabLst/>
                        <a:defRPr/>
                      </a:pPr>
                      <a:endParaRPr lang="en-GB" sz="1400" b="0" i="0" u="none" strike="noStrike" dirty="0">
                        <a:solidFill>
                          <a:srgbClr val="0F1111"/>
                        </a:solidFill>
                        <a:effectLst/>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364820">
                <a:tc>
                  <a:txBody>
                    <a:bodyPr/>
                    <a:lstStyle/>
                    <a:p>
                      <a:r>
                        <a:rPr lang="en-US" sz="1400" dirty="0"/>
                        <a:t>RRP £8.49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graphicFrame>
        <p:nvGraphicFramePr>
          <p:cNvPr id="38" name="Table 37">
            <a:extLst>
              <a:ext uri="{FF2B5EF4-FFF2-40B4-BE49-F238E27FC236}">
                <a16:creationId xmlns:a16="http://schemas.microsoft.com/office/drawing/2014/main" id="{BE1ED3E3-DB8D-8C49-BCF9-1E69F7D701F5}"/>
              </a:ext>
            </a:extLst>
          </p:cNvPr>
          <p:cNvGraphicFramePr>
            <a:graphicFrameLocks noGrp="1"/>
          </p:cNvGraphicFramePr>
          <p:nvPr>
            <p:extLst>
              <p:ext uri="{D42A27DB-BD31-4B8C-83A1-F6EECF244321}">
                <p14:modId xmlns:p14="http://schemas.microsoft.com/office/powerpoint/2010/main" val="2280678851"/>
              </p:ext>
            </p:extLst>
          </p:nvPr>
        </p:nvGraphicFramePr>
        <p:xfrm>
          <a:off x="2592179" y="5416061"/>
          <a:ext cx="6862817" cy="2761288"/>
        </p:xfrm>
        <a:graphic>
          <a:graphicData uri="http://schemas.openxmlformats.org/drawingml/2006/table">
            <a:tbl>
              <a:tblPr firstRow="1" bandRow="1">
                <a:tableStyleId>{6E25E649-3F16-4E02-A733-19D2CDBF48F0}</a:tableStyleId>
              </a:tblPr>
              <a:tblGrid>
                <a:gridCol w="6862817">
                  <a:extLst>
                    <a:ext uri="{9D8B030D-6E8A-4147-A177-3AD203B41FA5}">
                      <a16:colId xmlns:a16="http://schemas.microsoft.com/office/drawing/2014/main" val="3710934623"/>
                    </a:ext>
                  </a:extLst>
                </a:gridCol>
              </a:tblGrid>
              <a:tr h="337361">
                <a:tc>
                  <a:txBody>
                    <a:bodyPr/>
                    <a:lstStyle/>
                    <a:p>
                      <a:pPr marL="0" marR="0" lvl="0" indent="0" algn="l" rtl="0" eaLnBrk="1" fontAlgn="auto" latinLnBrk="0" hangingPunct="1">
                        <a:lnSpc>
                          <a:spcPct val="100000"/>
                        </a:lnSpc>
                        <a:spcBef>
                          <a:spcPts val="0"/>
                        </a:spcBef>
                        <a:spcAft>
                          <a:spcPts val="0"/>
                        </a:spcAft>
                        <a:buClrTx/>
                        <a:buSzTx/>
                        <a:buFontTx/>
                        <a:buNone/>
                      </a:pPr>
                      <a:r>
                        <a:rPr lang="en-GB" sz="1600" b="1" dirty="0">
                          <a:solidFill>
                            <a:schemeClr val="bg1"/>
                          </a:solidFill>
                          <a:latin typeface="+mj-lt"/>
                          <a:cs typeface="Calibri"/>
                        </a:rPr>
                        <a:t>How to support a Champion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81452">
                <a:tc>
                  <a:txBody>
                    <a:bodyPr/>
                    <a:lstStyle/>
                    <a:p>
                      <a:pPr marL="0" marR="0" lvl="0" indent="0" algn="l">
                        <a:lnSpc>
                          <a:spcPct val="100000"/>
                        </a:lnSpc>
                        <a:spcBef>
                          <a:spcPts val="0"/>
                        </a:spcBef>
                        <a:spcAft>
                          <a:spcPts val="0"/>
                        </a:spcAft>
                        <a:buNone/>
                      </a:pPr>
                      <a:r>
                        <a:rPr lang="en-GB" sz="1200" b="0" i="0" u="none" strike="noStrike" noProof="0" dirty="0">
                          <a:solidFill>
                            <a:schemeClr val="tx1"/>
                          </a:solidFill>
                          <a:effectLst/>
                          <a:latin typeface="+mj-lt"/>
                        </a:rPr>
                        <a:t>If you are contemplating working with a champion, a potential champion, or anyone with untapped talent - be prepared, be very prepared. In 1998 Sir Steve Redgrave stared at </a:t>
                      </a:r>
                      <a:r>
                        <a:rPr lang="en-GB" sz="1200" b="0" i="0" u="none" strike="noStrike" noProof="0" dirty="0" err="1">
                          <a:solidFill>
                            <a:schemeClr val="tx1"/>
                          </a:solidFill>
                          <a:effectLst/>
                          <a:latin typeface="+mj-lt"/>
                        </a:rPr>
                        <a:t>Ingham</a:t>
                      </a:r>
                      <a:r>
                        <a:rPr lang="en-GB" sz="1200" b="0" i="0" u="none" strike="noStrike" noProof="0" dirty="0">
                          <a:solidFill>
                            <a:schemeClr val="tx1"/>
                          </a:solidFill>
                          <a:effectLst/>
                          <a:latin typeface="+mj-lt"/>
                        </a:rPr>
                        <a:t> and demanded to know, “Are you going to make me go faster?” </a:t>
                      </a:r>
                      <a:r>
                        <a:rPr lang="en-GB" sz="1200" b="0" i="0" u="none" strike="noStrike" noProof="0" dirty="0" err="1">
                          <a:solidFill>
                            <a:schemeClr val="tx1"/>
                          </a:solidFill>
                          <a:effectLst/>
                          <a:latin typeface="+mj-lt"/>
                        </a:rPr>
                        <a:t>Ingham</a:t>
                      </a:r>
                      <a:r>
                        <a:rPr lang="en-GB" sz="1200" b="0" i="0" u="none" strike="noStrike" noProof="0" dirty="0">
                          <a:solidFill>
                            <a:schemeClr val="tx1"/>
                          </a:solidFill>
                          <a:effectLst/>
                          <a:latin typeface="+mj-lt"/>
                        </a:rPr>
                        <a:t> had been trained and developed as a scientist, but in that single instance he questioned everything he thought he knew. Applied science in elite sport has boomed. Science has radically changed elite sport, but one thing remains as the guiding focus - the summit of performing to your best and winning. This applies to the athlete, the coaches and increasingly for the applied practitioner. In this book </a:t>
                      </a:r>
                      <a:r>
                        <a:rPr lang="en-GB" sz="1200" b="0" i="0" u="none" strike="noStrike" noProof="0" dirty="0" err="1">
                          <a:solidFill>
                            <a:schemeClr val="tx1"/>
                          </a:solidFill>
                          <a:effectLst/>
                          <a:latin typeface="+mj-lt"/>
                        </a:rPr>
                        <a:t>Ingham</a:t>
                      </a:r>
                      <a:r>
                        <a:rPr lang="en-GB" sz="1200" b="0" i="0" u="none" strike="noStrike" noProof="0" dirty="0">
                          <a:solidFill>
                            <a:schemeClr val="tx1"/>
                          </a:solidFill>
                          <a:effectLst/>
                          <a:latin typeface="+mj-lt"/>
                        </a:rPr>
                        <a:t> draws on the lessons learned from a career in the intense, unforgiving rollercoaster of elite sport; helping, supporting and developing some of the best athletes in the world, including Sir Steve Redgrave, Sir Matthew Pinsent, Hayley Tullett, Kelly Sotherton, and Jessica Ennis-Hill as they pursue their goals. His journey shows that all the knowledge in the world will get you only so far, but it is with trust, team-work, critical thinking, adaptability, accountability and altruism that you can truly support a champion.</a:t>
                      </a:r>
                      <a:endParaRPr lang="en-GB" sz="1200" u="none" strike="noStrike" dirty="0">
                        <a:solidFill>
                          <a:schemeClr val="tx1"/>
                        </a:solidFill>
                        <a:effectLst/>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320807">
                <a:tc>
                  <a:txBody>
                    <a:bodyPr/>
                    <a:lstStyle/>
                    <a:p>
                      <a:r>
                        <a:rPr lang="en-US" sz="1200">
                          <a:solidFill>
                            <a:schemeClr val="tx1"/>
                          </a:solidFill>
                          <a:latin typeface="+mj-lt"/>
                        </a:rPr>
                        <a:t>RRP £7.51</a:t>
                      </a:r>
                      <a:endParaRPr lang="en-US" sz="1200" dirty="0">
                        <a:solidFill>
                          <a:schemeClr val="tx1"/>
                        </a:solidFill>
                        <a:latin typeface="+mj-lt"/>
                        <a:cs typeface="Calibri"/>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graphicFrame>
        <p:nvGraphicFramePr>
          <p:cNvPr id="45" name="Table 44">
            <a:extLst>
              <a:ext uri="{FF2B5EF4-FFF2-40B4-BE49-F238E27FC236}">
                <a16:creationId xmlns:a16="http://schemas.microsoft.com/office/drawing/2014/main" id="{3E69598F-CCA0-3F4C-B352-26CAF4D7B82E}"/>
              </a:ext>
            </a:extLst>
          </p:cNvPr>
          <p:cNvGraphicFramePr>
            <a:graphicFrameLocks noGrp="1"/>
          </p:cNvGraphicFramePr>
          <p:nvPr>
            <p:extLst>
              <p:ext uri="{D42A27DB-BD31-4B8C-83A1-F6EECF244321}">
                <p14:modId xmlns:p14="http://schemas.microsoft.com/office/powerpoint/2010/main" val="1539852843"/>
              </p:ext>
            </p:extLst>
          </p:nvPr>
        </p:nvGraphicFramePr>
        <p:xfrm>
          <a:off x="2693549" y="8515091"/>
          <a:ext cx="6660072" cy="2794025"/>
        </p:xfrm>
        <a:graphic>
          <a:graphicData uri="http://schemas.openxmlformats.org/drawingml/2006/table">
            <a:tbl>
              <a:tblPr firstRow="1" bandRow="1">
                <a:tableStyleId>{6E25E649-3F16-4E02-A733-19D2CDBF48F0}</a:tableStyleId>
              </a:tblPr>
              <a:tblGrid>
                <a:gridCol w="6660072">
                  <a:extLst>
                    <a:ext uri="{9D8B030D-6E8A-4147-A177-3AD203B41FA5}">
                      <a16:colId xmlns:a16="http://schemas.microsoft.com/office/drawing/2014/main" val="3710934623"/>
                    </a:ext>
                  </a:extLst>
                </a:gridCol>
              </a:tblGrid>
              <a:tr h="278578">
                <a:tc>
                  <a:txBody>
                    <a:bodyPr/>
                    <a:lstStyle/>
                    <a:p>
                      <a:pPr marL="0" marR="0" lvl="0" indent="0" algn="l" rtl="0" eaLnBrk="1" fontAlgn="auto" latinLnBrk="0" hangingPunct="1">
                        <a:lnSpc>
                          <a:spcPct val="100000"/>
                        </a:lnSpc>
                        <a:spcBef>
                          <a:spcPts val="0"/>
                        </a:spcBef>
                        <a:spcAft>
                          <a:spcPts val="0"/>
                        </a:spcAft>
                        <a:buClrTx/>
                        <a:buSzTx/>
                        <a:buFontTx/>
                        <a:buNone/>
                      </a:pPr>
                      <a:r>
                        <a:rPr lang="en-GB" sz="1600" b="1" dirty="0">
                          <a:solidFill>
                            <a:schemeClr val="bg1"/>
                          </a:solidFill>
                          <a:latin typeface="+mj-lt"/>
                          <a:cs typeface="Calibri"/>
                        </a:rPr>
                        <a:t>Sports gene</a:t>
                      </a:r>
                      <a:endParaRPr lang="en-GB" sz="1600" b="1" dirty="0">
                        <a:solidFill>
                          <a:schemeClr val="bg1"/>
                        </a:solidFill>
                        <a:latin typeface="+mj-lt"/>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2083272">
                <a:tc>
                  <a:txBody>
                    <a:bodyPr/>
                    <a:lstStyle/>
                    <a:p>
                      <a:pPr marL="0" marR="0" lvl="0" indent="0" algn="l">
                        <a:lnSpc>
                          <a:spcPct val="100000"/>
                        </a:lnSpc>
                        <a:spcBef>
                          <a:spcPts val="0"/>
                        </a:spcBef>
                        <a:spcAft>
                          <a:spcPts val="0"/>
                        </a:spcAft>
                        <a:buNone/>
                      </a:pPr>
                      <a:r>
                        <a:rPr lang="en-GB" sz="1400" b="0" i="0" u="none" strike="noStrike" noProof="0" dirty="0">
                          <a:effectLst/>
                          <a:latin typeface="Gill Sans MT"/>
                        </a:rPr>
                        <a:t>This book is an exploration of many of the factors that influence the performance of top-flight athletes. The book starts out with a fascinating, attention-getting description of a challenge softball game. A pro softball team challenges a pro baseball team to a softball game. The young woman softball pitcher approaches the pitcher's mound, and her entire team sits down on the field! They realize that there is no possibility for any of the baseball tam to hit the ball! And they are absolutely right--the opposing team never makes a hit! David Epstein explains why this happened, but while exceedingly impressive, the reason has absolutely nothing to do with genetics. It has to do with training, and the subconscious cues that ball players learn with lots of practice.</a:t>
                      </a:r>
                      <a:endParaRPr lang="en-GB" sz="1400" u="none" strike="noStrike" dirty="0">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375473">
                <a:tc>
                  <a:txBody>
                    <a:bodyPr/>
                    <a:lstStyle/>
                    <a:p>
                      <a:r>
                        <a:rPr lang="en-US" sz="1400" dirty="0"/>
                        <a:t>RRP £10.99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sp>
        <p:nvSpPr>
          <p:cNvPr id="53" name="Rectangle 52">
            <a:extLst>
              <a:ext uri="{FF2B5EF4-FFF2-40B4-BE49-F238E27FC236}">
                <a16:creationId xmlns:a16="http://schemas.microsoft.com/office/drawing/2014/main" id="{F7BDEC48-08D0-9E44-942C-16E3D62C082D}"/>
              </a:ext>
            </a:extLst>
          </p:cNvPr>
          <p:cNvSpPr/>
          <p:nvPr/>
        </p:nvSpPr>
        <p:spPr>
          <a:xfrm>
            <a:off x="105437" y="2537757"/>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a:p>
            <a:pPr algn="ctr"/>
            <a:r>
              <a:rPr lang="en-US" dirty="0"/>
              <a:t>KS3</a:t>
            </a:r>
          </a:p>
        </p:txBody>
      </p:sp>
      <p:sp>
        <p:nvSpPr>
          <p:cNvPr id="54" name="Rectangle 53">
            <a:extLst>
              <a:ext uri="{FF2B5EF4-FFF2-40B4-BE49-F238E27FC236}">
                <a16:creationId xmlns:a16="http://schemas.microsoft.com/office/drawing/2014/main" id="{4A8411E4-950C-C144-AAA1-0876861E3500}"/>
              </a:ext>
            </a:extLst>
          </p:cNvPr>
          <p:cNvSpPr/>
          <p:nvPr/>
        </p:nvSpPr>
        <p:spPr>
          <a:xfrm>
            <a:off x="105437" y="5435224"/>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a:p>
            <a:pPr algn="ctr"/>
            <a:r>
              <a:rPr lang="en-US" dirty="0"/>
              <a:t>KS4</a:t>
            </a:r>
          </a:p>
        </p:txBody>
      </p:sp>
      <p:sp>
        <p:nvSpPr>
          <p:cNvPr id="55" name="Rectangle 54">
            <a:extLst>
              <a:ext uri="{FF2B5EF4-FFF2-40B4-BE49-F238E27FC236}">
                <a16:creationId xmlns:a16="http://schemas.microsoft.com/office/drawing/2014/main" id="{0BB6A020-111A-0349-8342-15164EBD8173}"/>
              </a:ext>
            </a:extLst>
          </p:cNvPr>
          <p:cNvSpPr/>
          <p:nvPr/>
        </p:nvSpPr>
        <p:spPr>
          <a:xfrm>
            <a:off x="131075" y="8576398"/>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a:p>
            <a:pPr algn="ctr"/>
            <a:r>
              <a:rPr lang="en-US" dirty="0"/>
              <a:t>KS5</a:t>
            </a:r>
          </a:p>
        </p:txBody>
      </p:sp>
      <p:pic>
        <p:nvPicPr>
          <p:cNvPr id="3" name="Picture 4">
            <a:extLst>
              <a:ext uri="{FF2B5EF4-FFF2-40B4-BE49-F238E27FC236}">
                <a16:creationId xmlns:a16="http://schemas.microsoft.com/office/drawing/2014/main" id="{A8E2E0E2-A7E6-4961-9B99-49953E549111}"/>
              </a:ext>
            </a:extLst>
          </p:cNvPr>
          <p:cNvPicPr>
            <a:picLocks noChangeAspect="1"/>
          </p:cNvPicPr>
          <p:nvPr/>
        </p:nvPicPr>
        <p:blipFill>
          <a:blip r:embed="rId8"/>
          <a:stretch>
            <a:fillRect/>
          </a:stretch>
        </p:blipFill>
        <p:spPr>
          <a:xfrm>
            <a:off x="98267" y="2540247"/>
            <a:ext cx="2033609" cy="2551229"/>
          </a:xfrm>
          <a:prstGeom prst="rect">
            <a:avLst/>
          </a:prstGeom>
        </p:spPr>
      </p:pic>
      <p:pic>
        <p:nvPicPr>
          <p:cNvPr id="5" name="Picture 5" descr="A picture containing text, book&#10;&#10;Description automatically generated">
            <a:extLst>
              <a:ext uri="{FF2B5EF4-FFF2-40B4-BE49-F238E27FC236}">
                <a16:creationId xmlns:a16="http://schemas.microsoft.com/office/drawing/2014/main" id="{267E9F38-0156-4906-98CC-1828BE4CC477}"/>
              </a:ext>
            </a:extLst>
          </p:cNvPr>
          <p:cNvPicPr>
            <a:picLocks noChangeAspect="1"/>
          </p:cNvPicPr>
          <p:nvPr/>
        </p:nvPicPr>
        <p:blipFill>
          <a:blip r:embed="rId9"/>
          <a:stretch>
            <a:fillRect/>
          </a:stretch>
        </p:blipFill>
        <p:spPr>
          <a:xfrm>
            <a:off x="135591" y="8579567"/>
            <a:ext cx="2016886" cy="2550115"/>
          </a:xfrm>
          <a:prstGeom prst="rect">
            <a:avLst/>
          </a:prstGeom>
        </p:spPr>
      </p:pic>
      <p:pic>
        <p:nvPicPr>
          <p:cNvPr id="6" name="Picture 6" descr="Text&#10;&#10;Description automatically generated">
            <a:extLst>
              <a:ext uri="{FF2B5EF4-FFF2-40B4-BE49-F238E27FC236}">
                <a16:creationId xmlns:a16="http://schemas.microsoft.com/office/drawing/2014/main" id="{3518F324-62CA-4D87-BC88-7C030241EF03}"/>
              </a:ext>
            </a:extLst>
          </p:cNvPr>
          <p:cNvPicPr>
            <a:picLocks noChangeAspect="1"/>
          </p:cNvPicPr>
          <p:nvPr/>
        </p:nvPicPr>
        <p:blipFill>
          <a:blip r:embed="rId10"/>
          <a:stretch>
            <a:fillRect/>
          </a:stretch>
        </p:blipFill>
        <p:spPr>
          <a:xfrm>
            <a:off x="95046" y="5429508"/>
            <a:ext cx="2040051" cy="2565286"/>
          </a:xfrm>
          <a:prstGeom prst="rect">
            <a:avLst/>
          </a:prstGeom>
        </p:spPr>
      </p:pic>
    </p:spTree>
    <p:extLst>
      <p:ext uri="{BB962C8B-B14F-4D97-AF65-F5344CB8AC3E}">
        <p14:creationId xmlns:p14="http://schemas.microsoft.com/office/powerpoint/2010/main" val="565088496"/>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171</TotalTime>
  <Words>493</Words>
  <Application>Microsoft Macintosh PowerPoint</Application>
  <PresentationFormat>A3 Paper (297x420 mm)</PresentationFormat>
  <Paragraphs>21</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American Typewriter</vt:lpstr>
      <vt:lpstr>Arial</vt:lpstr>
      <vt:lpstr>Calibri</vt:lpstr>
      <vt:lpstr>Gill Sans MT</vt:lpstr>
      <vt:lpstr>Gallery</vt:lpstr>
      <vt:lpstr>PowerPoint Presentation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Currie</dc:creator>
  <cp:lastModifiedBy>M Currie</cp:lastModifiedBy>
  <cp:revision>59</cp:revision>
  <dcterms:created xsi:type="dcterms:W3CDTF">2021-11-15T21:10:25Z</dcterms:created>
  <dcterms:modified xsi:type="dcterms:W3CDTF">2022-01-23T20:57:19Z</dcterms:modified>
</cp:coreProperties>
</file>