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60" r:id="rId5"/>
    <p:sldId id="261" r:id="rId6"/>
    <p:sldId id="272" r:id="rId7"/>
    <p:sldId id="308" r:id="rId8"/>
    <p:sldId id="309" r:id="rId9"/>
    <p:sldId id="279" r:id="rId10"/>
    <p:sldId id="307" r:id="rId11"/>
    <p:sldId id="311" r:id="rId12"/>
    <p:sldId id="312" r:id="rId13"/>
    <p:sldId id="313" r:id="rId14"/>
    <p:sldId id="310" r:id="rId15"/>
    <p:sldId id="306" r:id="rId16"/>
    <p:sldId id="303" r:id="rId17"/>
    <p:sldId id="301" r:id="rId1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99B4E"/>
    <a:srgbClr val="1A76BC"/>
    <a:srgbClr val="1B75BC"/>
    <a:srgbClr val="599A4E"/>
    <a:srgbClr val="783593"/>
    <a:srgbClr val="173C67"/>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7E15CC8-A486-405A-7ECA-69819D9138E3}" v="25" dt="2023-02-21T13:17:22.473"/>
    <p1510:client id="{87163B5E-DABD-7FA5-B81B-F4C3819078F1}" v="936" dt="2023-02-21T14:01:30.208"/>
    <p1510:client id="{B3380387-B8E0-41EE-EA09-8B638F46C693}" v="4598" dt="2023-02-20T19:43:35.263"/>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1" d="100"/>
          <a:sy n="61" d="100"/>
        </p:scale>
        <p:origin x="860" y="6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3" Type="http://schemas.openxmlformats.org/officeDocument/2006/relationships/customXml" Target="../customXml/item3.xml"/><Relationship Id="rId21"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23" Type="http://schemas.microsoft.com/office/2015/10/relationships/revisionInfo" Target="revisionInfo.xml"/><Relationship Id="rId10" Type="http://schemas.openxmlformats.org/officeDocument/2006/relationships/slide" Target="slides/slide6.xml"/><Relationship Id="rId19"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12600B-00BE-4C8F-B3D2-E213B6E1344C}"/>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2DA1B144-3D88-4D8A-8826-170957B4CD3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A1D23E65-A2E8-4A16-B8A8-73D6E81740A3}"/>
              </a:ext>
            </a:extLst>
          </p:cNvPr>
          <p:cNvSpPr>
            <a:spLocks noGrp="1"/>
          </p:cNvSpPr>
          <p:nvPr>
            <p:ph type="dt" sz="half" idx="10"/>
          </p:nvPr>
        </p:nvSpPr>
        <p:spPr/>
        <p:txBody>
          <a:bodyPr/>
          <a:lstStyle/>
          <a:p>
            <a:fld id="{E680F2E9-5247-4FAA-92E1-EAA8282E32BE}" type="datetimeFigureOut">
              <a:rPr lang="en-GB" smtClean="0"/>
              <a:t>14/03/2023</a:t>
            </a:fld>
            <a:endParaRPr lang="en-GB"/>
          </a:p>
        </p:txBody>
      </p:sp>
      <p:sp>
        <p:nvSpPr>
          <p:cNvPr id="5" name="Footer Placeholder 4">
            <a:extLst>
              <a:ext uri="{FF2B5EF4-FFF2-40B4-BE49-F238E27FC236}">
                <a16:creationId xmlns:a16="http://schemas.microsoft.com/office/drawing/2014/main" id="{43D54929-5250-49AB-A7F3-4B594729448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42A213A-E565-4171-AE4B-6FFA0EFB23F4}"/>
              </a:ext>
            </a:extLst>
          </p:cNvPr>
          <p:cNvSpPr>
            <a:spLocks noGrp="1"/>
          </p:cNvSpPr>
          <p:nvPr>
            <p:ph type="sldNum" sz="quarter" idx="12"/>
          </p:nvPr>
        </p:nvSpPr>
        <p:spPr/>
        <p:txBody>
          <a:bodyPr/>
          <a:lstStyle/>
          <a:p>
            <a:fld id="{4DDBE116-7EE3-4870-946C-3877C6363F15}" type="slidenum">
              <a:rPr lang="en-GB" smtClean="0"/>
              <a:t>‹#›</a:t>
            </a:fld>
            <a:endParaRPr lang="en-GB"/>
          </a:p>
        </p:txBody>
      </p:sp>
    </p:spTree>
    <p:extLst>
      <p:ext uri="{BB962C8B-B14F-4D97-AF65-F5344CB8AC3E}">
        <p14:creationId xmlns:p14="http://schemas.microsoft.com/office/powerpoint/2010/main" val="29047447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14A90E-4A2B-4C5C-BD5D-A99EA64F40D1}"/>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CD00350E-6C8B-449B-9B03-C621EA4B4666}"/>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1C21E5F-EA91-4BE7-B75B-2624AB7A9F7F}"/>
              </a:ext>
            </a:extLst>
          </p:cNvPr>
          <p:cNvSpPr>
            <a:spLocks noGrp="1"/>
          </p:cNvSpPr>
          <p:nvPr>
            <p:ph type="dt" sz="half" idx="10"/>
          </p:nvPr>
        </p:nvSpPr>
        <p:spPr/>
        <p:txBody>
          <a:bodyPr/>
          <a:lstStyle/>
          <a:p>
            <a:fld id="{E680F2E9-5247-4FAA-92E1-EAA8282E32BE}" type="datetimeFigureOut">
              <a:rPr lang="en-GB" smtClean="0"/>
              <a:t>14/03/2023</a:t>
            </a:fld>
            <a:endParaRPr lang="en-GB"/>
          </a:p>
        </p:txBody>
      </p:sp>
      <p:sp>
        <p:nvSpPr>
          <p:cNvPr id="5" name="Footer Placeholder 4">
            <a:extLst>
              <a:ext uri="{FF2B5EF4-FFF2-40B4-BE49-F238E27FC236}">
                <a16:creationId xmlns:a16="http://schemas.microsoft.com/office/drawing/2014/main" id="{71A450AF-37B9-479D-A27D-8FAB031121A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093C1AF-1A56-46DC-9798-7488A1CC0EC7}"/>
              </a:ext>
            </a:extLst>
          </p:cNvPr>
          <p:cNvSpPr>
            <a:spLocks noGrp="1"/>
          </p:cNvSpPr>
          <p:nvPr>
            <p:ph type="sldNum" sz="quarter" idx="12"/>
          </p:nvPr>
        </p:nvSpPr>
        <p:spPr/>
        <p:txBody>
          <a:bodyPr/>
          <a:lstStyle/>
          <a:p>
            <a:fld id="{4DDBE116-7EE3-4870-946C-3877C6363F15}" type="slidenum">
              <a:rPr lang="en-GB" smtClean="0"/>
              <a:t>‹#›</a:t>
            </a:fld>
            <a:endParaRPr lang="en-GB"/>
          </a:p>
        </p:txBody>
      </p:sp>
    </p:spTree>
    <p:extLst>
      <p:ext uri="{BB962C8B-B14F-4D97-AF65-F5344CB8AC3E}">
        <p14:creationId xmlns:p14="http://schemas.microsoft.com/office/powerpoint/2010/main" val="17780532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794D74-0FC2-4507-BC6F-3F8A7B8F674A}"/>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14370E91-D3F9-449A-9CFF-3AB937925F80}"/>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7BF2FF1C-2EF9-4864-8697-9FE9EA71E2FD}"/>
              </a:ext>
            </a:extLst>
          </p:cNvPr>
          <p:cNvSpPr>
            <a:spLocks noGrp="1"/>
          </p:cNvSpPr>
          <p:nvPr>
            <p:ph type="dt" sz="half" idx="10"/>
          </p:nvPr>
        </p:nvSpPr>
        <p:spPr/>
        <p:txBody>
          <a:bodyPr/>
          <a:lstStyle/>
          <a:p>
            <a:fld id="{E680F2E9-5247-4FAA-92E1-EAA8282E32BE}" type="datetimeFigureOut">
              <a:rPr lang="en-GB" smtClean="0"/>
              <a:t>14/03/2023</a:t>
            </a:fld>
            <a:endParaRPr lang="en-GB"/>
          </a:p>
        </p:txBody>
      </p:sp>
      <p:sp>
        <p:nvSpPr>
          <p:cNvPr id="5" name="Footer Placeholder 4">
            <a:extLst>
              <a:ext uri="{FF2B5EF4-FFF2-40B4-BE49-F238E27FC236}">
                <a16:creationId xmlns:a16="http://schemas.microsoft.com/office/drawing/2014/main" id="{198848A4-2FE4-4196-851F-724E62FE3DD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2308863-3788-400F-8495-A43FF556DC59}"/>
              </a:ext>
            </a:extLst>
          </p:cNvPr>
          <p:cNvSpPr>
            <a:spLocks noGrp="1"/>
          </p:cNvSpPr>
          <p:nvPr>
            <p:ph type="sldNum" sz="quarter" idx="12"/>
          </p:nvPr>
        </p:nvSpPr>
        <p:spPr/>
        <p:txBody>
          <a:bodyPr/>
          <a:lstStyle/>
          <a:p>
            <a:fld id="{4DDBE116-7EE3-4870-946C-3877C6363F15}" type="slidenum">
              <a:rPr lang="en-GB" smtClean="0"/>
              <a:t>‹#›</a:t>
            </a:fld>
            <a:endParaRPr lang="en-GB"/>
          </a:p>
        </p:txBody>
      </p:sp>
    </p:spTree>
    <p:extLst>
      <p:ext uri="{BB962C8B-B14F-4D97-AF65-F5344CB8AC3E}">
        <p14:creationId xmlns:p14="http://schemas.microsoft.com/office/powerpoint/2010/main" val="35435083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5A7FA9-57CB-4D58-9ADF-ABA2CD9339B2}"/>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DF066F50-2850-4EC6-A003-F51E68231FA5}"/>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73B4A2EA-31F4-44C0-86E8-5740A3849369}"/>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ABB563D5-6662-447C-922B-44A021757097}"/>
              </a:ext>
            </a:extLst>
          </p:cNvPr>
          <p:cNvSpPr>
            <a:spLocks noGrp="1"/>
          </p:cNvSpPr>
          <p:nvPr>
            <p:ph type="dt" sz="half" idx="10"/>
          </p:nvPr>
        </p:nvSpPr>
        <p:spPr/>
        <p:txBody>
          <a:bodyPr/>
          <a:lstStyle/>
          <a:p>
            <a:fld id="{E680F2E9-5247-4FAA-92E1-EAA8282E32BE}" type="datetimeFigureOut">
              <a:rPr lang="en-GB" smtClean="0"/>
              <a:t>14/03/2023</a:t>
            </a:fld>
            <a:endParaRPr lang="en-GB"/>
          </a:p>
        </p:txBody>
      </p:sp>
      <p:sp>
        <p:nvSpPr>
          <p:cNvPr id="6" name="Footer Placeholder 5">
            <a:extLst>
              <a:ext uri="{FF2B5EF4-FFF2-40B4-BE49-F238E27FC236}">
                <a16:creationId xmlns:a16="http://schemas.microsoft.com/office/drawing/2014/main" id="{9B460D8A-EF25-4FB1-A6BE-A2A0125DBF43}"/>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2FF2B738-38FF-4168-A190-D104C0C41429}"/>
              </a:ext>
            </a:extLst>
          </p:cNvPr>
          <p:cNvSpPr>
            <a:spLocks noGrp="1"/>
          </p:cNvSpPr>
          <p:nvPr>
            <p:ph type="sldNum" sz="quarter" idx="12"/>
          </p:nvPr>
        </p:nvSpPr>
        <p:spPr/>
        <p:txBody>
          <a:bodyPr/>
          <a:lstStyle/>
          <a:p>
            <a:fld id="{4DDBE116-7EE3-4870-946C-3877C6363F15}" type="slidenum">
              <a:rPr lang="en-GB" smtClean="0"/>
              <a:t>‹#›</a:t>
            </a:fld>
            <a:endParaRPr lang="en-GB"/>
          </a:p>
        </p:txBody>
      </p:sp>
    </p:spTree>
    <p:extLst>
      <p:ext uri="{BB962C8B-B14F-4D97-AF65-F5344CB8AC3E}">
        <p14:creationId xmlns:p14="http://schemas.microsoft.com/office/powerpoint/2010/main" val="32031802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9C36E5-CE8E-4A6F-A6FD-4DE2BF019BC9}"/>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854A25E2-844E-4CBA-87D5-ECA5F4D20585}"/>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50555D91-5223-496E-8A30-F2E86192A9D3}"/>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65CA6A46-9764-40B2-AE92-66D139BBE3D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E6E9E2CB-1F39-4645-8594-CAA97F2B7E2E}"/>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86FEC79B-F6A8-45B9-8798-CA1EC52E0ECC}"/>
              </a:ext>
            </a:extLst>
          </p:cNvPr>
          <p:cNvSpPr>
            <a:spLocks noGrp="1"/>
          </p:cNvSpPr>
          <p:nvPr>
            <p:ph type="dt" sz="half" idx="10"/>
          </p:nvPr>
        </p:nvSpPr>
        <p:spPr/>
        <p:txBody>
          <a:bodyPr/>
          <a:lstStyle/>
          <a:p>
            <a:fld id="{E680F2E9-5247-4FAA-92E1-EAA8282E32BE}" type="datetimeFigureOut">
              <a:rPr lang="en-GB" smtClean="0"/>
              <a:t>14/03/2023</a:t>
            </a:fld>
            <a:endParaRPr lang="en-GB"/>
          </a:p>
        </p:txBody>
      </p:sp>
      <p:sp>
        <p:nvSpPr>
          <p:cNvPr id="8" name="Footer Placeholder 7">
            <a:extLst>
              <a:ext uri="{FF2B5EF4-FFF2-40B4-BE49-F238E27FC236}">
                <a16:creationId xmlns:a16="http://schemas.microsoft.com/office/drawing/2014/main" id="{4A9F2871-30F9-416F-8C1F-87995832EA2B}"/>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0D980315-B40D-4FA1-9D52-EEFF072264FD}"/>
              </a:ext>
            </a:extLst>
          </p:cNvPr>
          <p:cNvSpPr>
            <a:spLocks noGrp="1"/>
          </p:cNvSpPr>
          <p:nvPr>
            <p:ph type="sldNum" sz="quarter" idx="12"/>
          </p:nvPr>
        </p:nvSpPr>
        <p:spPr/>
        <p:txBody>
          <a:bodyPr/>
          <a:lstStyle/>
          <a:p>
            <a:fld id="{4DDBE116-7EE3-4870-946C-3877C6363F15}" type="slidenum">
              <a:rPr lang="en-GB" smtClean="0"/>
              <a:t>‹#›</a:t>
            </a:fld>
            <a:endParaRPr lang="en-GB"/>
          </a:p>
        </p:txBody>
      </p:sp>
    </p:spTree>
    <p:extLst>
      <p:ext uri="{BB962C8B-B14F-4D97-AF65-F5344CB8AC3E}">
        <p14:creationId xmlns:p14="http://schemas.microsoft.com/office/powerpoint/2010/main" val="27617238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E4559C-2E43-4A8D-AB76-442464136C64}"/>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7E6B6BE1-8CC6-47B3-99EE-075F26918507}"/>
              </a:ext>
            </a:extLst>
          </p:cNvPr>
          <p:cNvSpPr>
            <a:spLocks noGrp="1"/>
          </p:cNvSpPr>
          <p:nvPr>
            <p:ph type="dt" sz="half" idx="10"/>
          </p:nvPr>
        </p:nvSpPr>
        <p:spPr/>
        <p:txBody>
          <a:bodyPr/>
          <a:lstStyle/>
          <a:p>
            <a:fld id="{E680F2E9-5247-4FAA-92E1-EAA8282E32BE}" type="datetimeFigureOut">
              <a:rPr lang="en-GB" smtClean="0"/>
              <a:t>14/03/2023</a:t>
            </a:fld>
            <a:endParaRPr lang="en-GB"/>
          </a:p>
        </p:txBody>
      </p:sp>
      <p:sp>
        <p:nvSpPr>
          <p:cNvPr id="4" name="Footer Placeholder 3">
            <a:extLst>
              <a:ext uri="{FF2B5EF4-FFF2-40B4-BE49-F238E27FC236}">
                <a16:creationId xmlns:a16="http://schemas.microsoft.com/office/drawing/2014/main" id="{AD26C783-35DD-45EF-BEC0-75705DB29A4A}"/>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9DA9019B-DB42-4129-8519-D4D7BBBE4977}"/>
              </a:ext>
            </a:extLst>
          </p:cNvPr>
          <p:cNvSpPr>
            <a:spLocks noGrp="1"/>
          </p:cNvSpPr>
          <p:nvPr>
            <p:ph type="sldNum" sz="quarter" idx="12"/>
          </p:nvPr>
        </p:nvSpPr>
        <p:spPr/>
        <p:txBody>
          <a:bodyPr/>
          <a:lstStyle/>
          <a:p>
            <a:fld id="{4DDBE116-7EE3-4870-946C-3877C6363F15}" type="slidenum">
              <a:rPr lang="en-GB" smtClean="0"/>
              <a:t>‹#›</a:t>
            </a:fld>
            <a:endParaRPr lang="en-GB"/>
          </a:p>
        </p:txBody>
      </p:sp>
    </p:spTree>
    <p:extLst>
      <p:ext uri="{BB962C8B-B14F-4D97-AF65-F5344CB8AC3E}">
        <p14:creationId xmlns:p14="http://schemas.microsoft.com/office/powerpoint/2010/main" val="35851172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3879CC8C-27CC-4EEF-B7E8-EC0909CC4C6D}"/>
              </a:ext>
            </a:extLst>
          </p:cNvPr>
          <p:cNvSpPr>
            <a:spLocks noGrp="1"/>
          </p:cNvSpPr>
          <p:nvPr>
            <p:ph type="dt" sz="half" idx="10"/>
          </p:nvPr>
        </p:nvSpPr>
        <p:spPr/>
        <p:txBody>
          <a:bodyPr/>
          <a:lstStyle/>
          <a:p>
            <a:fld id="{E680F2E9-5247-4FAA-92E1-EAA8282E32BE}" type="datetimeFigureOut">
              <a:rPr lang="en-GB" smtClean="0"/>
              <a:t>14/03/2023</a:t>
            </a:fld>
            <a:endParaRPr lang="en-GB"/>
          </a:p>
        </p:txBody>
      </p:sp>
      <p:sp>
        <p:nvSpPr>
          <p:cNvPr id="3" name="Footer Placeholder 2">
            <a:extLst>
              <a:ext uri="{FF2B5EF4-FFF2-40B4-BE49-F238E27FC236}">
                <a16:creationId xmlns:a16="http://schemas.microsoft.com/office/drawing/2014/main" id="{98DE524F-6014-4535-9ADF-254430C7C072}"/>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15141815-E04C-4220-A989-3C2A138030DC}"/>
              </a:ext>
            </a:extLst>
          </p:cNvPr>
          <p:cNvSpPr>
            <a:spLocks noGrp="1"/>
          </p:cNvSpPr>
          <p:nvPr>
            <p:ph type="sldNum" sz="quarter" idx="12"/>
          </p:nvPr>
        </p:nvSpPr>
        <p:spPr/>
        <p:txBody>
          <a:bodyPr/>
          <a:lstStyle/>
          <a:p>
            <a:fld id="{4DDBE116-7EE3-4870-946C-3877C6363F15}" type="slidenum">
              <a:rPr lang="en-GB" smtClean="0"/>
              <a:t>‹#›</a:t>
            </a:fld>
            <a:endParaRPr lang="en-GB"/>
          </a:p>
        </p:txBody>
      </p:sp>
    </p:spTree>
    <p:extLst>
      <p:ext uri="{BB962C8B-B14F-4D97-AF65-F5344CB8AC3E}">
        <p14:creationId xmlns:p14="http://schemas.microsoft.com/office/powerpoint/2010/main" val="668098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7F18B6-39C2-4968-A171-741AB4FC799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486045F9-93F3-4515-850C-ACD23786D5C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9B29B00B-F8EB-41F8-97BA-A51AC257D7D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9A70F0A2-7819-42C7-92C6-CF8377004D19}"/>
              </a:ext>
            </a:extLst>
          </p:cNvPr>
          <p:cNvSpPr>
            <a:spLocks noGrp="1"/>
          </p:cNvSpPr>
          <p:nvPr>
            <p:ph type="dt" sz="half" idx="10"/>
          </p:nvPr>
        </p:nvSpPr>
        <p:spPr/>
        <p:txBody>
          <a:bodyPr/>
          <a:lstStyle/>
          <a:p>
            <a:fld id="{E680F2E9-5247-4FAA-92E1-EAA8282E32BE}" type="datetimeFigureOut">
              <a:rPr lang="en-GB" smtClean="0"/>
              <a:t>14/03/2023</a:t>
            </a:fld>
            <a:endParaRPr lang="en-GB"/>
          </a:p>
        </p:txBody>
      </p:sp>
      <p:sp>
        <p:nvSpPr>
          <p:cNvPr id="6" name="Footer Placeholder 5">
            <a:extLst>
              <a:ext uri="{FF2B5EF4-FFF2-40B4-BE49-F238E27FC236}">
                <a16:creationId xmlns:a16="http://schemas.microsoft.com/office/drawing/2014/main" id="{DC9AAADF-87FB-4139-B5C4-F5AFD0B8197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F919AB4-4088-4E8C-AB7D-AACF32622852}"/>
              </a:ext>
            </a:extLst>
          </p:cNvPr>
          <p:cNvSpPr>
            <a:spLocks noGrp="1"/>
          </p:cNvSpPr>
          <p:nvPr>
            <p:ph type="sldNum" sz="quarter" idx="12"/>
          </p:nvPr>
        </p:nvSpPr>
        <p:spPr/>
        <p:txBody>
          <a:bodyPr/>
          <a:lstStyle/>
          <a:p>
            <a:fld id="{4DDBE116-7EE3-4870-946C-3877C6363F15}" type="slidenum">
              <a:rPr lang="en-GB" smtClean="0"/>
              <a:t>‹#›</a:t>
            </a:fld>
            <a:endParaRPr lang="en-GB"/>
          </a:p>
        </p:txBody>
      </p:sp>
    </p:spTree>
    <p:extLst>
      <p:ext uri="{BB962C8B-B14F-4D97-AF65-F5344CB8AC3E}">
        <p14:creationId xmlns:p14="http://schemas.microsoft.com/office/powerpoint/2010/main" val="33176200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22237B-B0FF-4E6C-8298-FAC0D6DEDA7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E600E777-BECD-450B-AAFF-B454E8E728E7}"/>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9752D534-7EE1-4A0C-8B56-3DFF4F71C64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402AE3E0-A058-4748-9549-82224CA2B01C}"/>
              </a:ext>
            </a:extLst>
          </p:cNvPr>
          <p:cNvSpPr>
            <a:spLocks noGrp="1"/>
          </p:cNvSpPr>
          <p:nvPr>
            <p:ph type="dt" sz="half" idx="10"/>
          </p:nvPr>
        </p:nvSpPr>
        <p:spPr/>
        <p:txBody>
          <a:bodyPr/>
          <a:lstStyle/>
          <a:p>
            <a:fld id="{E680F2E9-5247-4FAA-92E1-EAA8282E32BE}" type="datetimeFigureOut">
              <a:rPr lang="en-GB" smtClean="0"/>
              <a:t>14/03/2023</a:t>
            </a:fld>
            <a:endParaRPr lang="en-GB"/>
          </a:p>
        </p:txBody>
      </p:sp>
      <p:sp>
        <p:nvSpPr>
          <p:cNvPr id="6" name="Footer Placeholder 5">
            <a:extLst>
              <a:ext uri="{FF2B5EF4-FFF2-40B4-BE49-F238E27FC236}">
                <a16:creationId xmlns:a16="http://schemas.microsoft.com/office/drawing/2014/main" id="{DAB02090-6D60-4E60-9F26-EFF7C76EA87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09B1D54-3E44-44E5-A254-D37A5F7ED10F}"/>
              </a:ext>
            </a:extLst>
          </p:cNvPr>
          <p:cNvSpPr>
            <a:spLocks noGrp="1"/>
          </p:cNvSpPr>
          <p:nvPr>
            <p:ph type="sldNum" sz="quarter" idx="12"/>
          </p:nvPr>
        </p:nvSpPr>
        <p:spPr/>
        <p:txBody>
          <a:bodyPr/>
          <a:lstStyle/>
          <a:p>
            <a:fld id="{4DDBE116-7EE3-4870-946C-3877C6363F15}" type="slidenum">
              <a:rPr lang="en-GB" smtClean="0"/>
              <a:t>‹#›</a:t>
            </a:fld>
            <a:endParaRPr lang="en-GB"/>
          </a:p>
        </p:txBody>
      </p:sp>
    </p:spTree>
    <p:extLst>
      <p:ext uri="{BB962C8B-B14F-4D97-AF65-F5344CB8AC3E}">
        <p14:creationId xmlns:p14="http://schemas.microsoft.com/office/powerpoint/2010/main" val="26374263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7FA997-4EA0-40F0-81F7-27E87C9FD475}"/>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1EE0AB7F-0762-4DED-80E6-046AFE2947D1}"/>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404DEC5-C0C0-4ED3-9FC5-174D32AF70AB}"/>
              </a:ext>
            </a:extLst>
          </p:cNvPr>
          <p:cNvSpPr>
            <a:spLocks noGrp="1"/>
          </p:cNvSpPr>
          <p:nvPr>
            <p:ph type="dt" sz="half" idx="10"/>
          </p:nvPr>
        </p:nvSpPr>
        <p:spPr/>
        <p:txBody>
          <a:bodyPr/>
          <a:lstStyle/>
          <a:p>
            <a:fld id="{E680F2E9-5247-4FAA-92E1-EAA8282E32BE}" type="datetimeFigureOut">
              <a:rPr lang="en-GB" smtClean="0"/>
              <a:t>14/03/2023</a:t>
            </a:fld>
            <a:endParaRPr lang="en-GB"/>
          </a:p>
        </p:txBody>
      </p:sp>
      <p:sp>
        <p:nvSpPr>
          <p:cNvPr id="5" name="Footer Placeholder 4">
            <a:extLst>
              <a:ext uri="{FF2B5EF4-FFF2-40B4-BE49-F238E27FC236}">
                <a16:creationId xmlns:a16="http://schemas.microsoft.com/office/drawing/2014/main" id="{6FFF3A17-52A0-4FF4-AD94-C2AF49F6D1D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85FB69C-784C-4E29-B9C8-4D75C3668626}"/>
              </a:ext>
            </a:extLst>
          </p:cNvPr>
          <p:cNvSpPr>
            <a:spLocks noGrp="1"/>
          </p:cNvSpPr>
          <p:nvPr>
            <p:ph type="sldNum" sz="quarter" idx="12"/>
          </p:nvPr>
        </p:nvSpPr>
        <p:spPr/>
        <p:txBody>
          <a:bodyPr/>
          <a:lstStyle/>
          <a:p>
            <a:fld id="{4DDBE116-7EE3-4870-946C-3877C6363F15}" type="slidenum">
              <a:rPr lang="en-GB" smtClean="0"/>
              <a:t>‹#›</a:t>
            </a:fld>
            <a:endParaRPr lang="en-GB"/>
          </a:p>
        </p:txBody>
      </p:sp>
    </p:spTree>
    <p:extLst>
      <p:ext uri="{BB962C8B-B14F-4D97-AF65-F5344CB8AC3E}">
        <p14:creationId xmlns:p14="http://schemas.microsoft.com/office/powerpoint/2010/main" val="708421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22851CA5-E409-4D4D-BB25-112AD0877A88}"/>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0D2F638D-A8CA-4D24-B869-8E0452A0CA9B}"/>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B2CBAE6-3EB1-47FF-B87C-38EE91E657E9}"/>
              </a:ext>
            </a:extLst>
          </p:cNvPr>
          <p:cNvSpPr>
            <a:spLocks noGrp="1"/>
          </p:cNvSpPr>
          <p:nvPr>
            <p:ph type="dt" sz="half" idx="10"/>
          </p:nvPr>
        </p:nvSpPr>
        <p:spPr/>
        <p:txBody>
          <a:bodyPr/>
          <a:lstStyle/>
          <a:p>
            <a:fld id="{E680F2E9-5247-4FAA-92E1-EAA8282E32BE}" type="datetimeFigureOut">
              <a:rPr lang="en-GB" smtClean="0"/>
              <a:t>14/03/2023</a:t>
            </a:fld>
            <a:endParaRPr lang="en-GB"/>
          </a:p>
        </p:txBody>
      </p:sp>
      <p:sp>
        <p:nvSpPr>
          <p:cNvPr id="5" name="Footer Placeholder 4">
            <a:extLst>
              <a:ext uri="{FF2B5EF4-FFF2-40B4-BE49-F238E27FC236}">
                <a16:creationId xmlns:a16="http://schemas.microsoft.com/office/drawing/2014/main" id="{83FABB78-8EBA-4331-A77D-D078E110D24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FF12006-34E2-4D57-9059-4A321FD748EE}"/>
              </a:ext>
            </a:extLst>
          </p:cNvPr>
          <p:cNvSpPr>
            <a:spLocks noGrp="1"/>
          </p:cNvSpPr>
          <p:nvPr>
            <p:ph type="sldNum" sz="quarter" idx="12"/>
          </p:nvPr>
        </p:nvSpPr>
        <p:spPr/>
        <p:txBody>
          <a:bodyPr/>
          <a:lstStyle/>
          <a:p>
            <a:fld id="{4DDBE116-7EE3-4870-946C-3877C6363F15}" type="slidenum">
              <a:rPr lang="en-GB" smtClean="0"/>
              <a:t>‹#›</a:t>
            </a:fld>
            <a:endParaRPr lang="en-GB"/>
          </a:p>
        </p:txBody>
      </p:sp>
    </p:spTree>
    <p:extLst>
      <p:ext uri="{BB962C8B-B14F-4D97-AF65-F5344CB8AC3E}">
        <p14:creationId xmlns:p14="http://schemas.microsoft.com/office/powerpoint/2010/main" val="26038245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3.jpe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902B653-96EF-4A45-B60D-7F6DEBD14AE2}"/>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F65F7C80-7DA3-4D84-AD93-9182E279C8C8}"/>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D4FB57D-531F-4CD1-83D1-059FCC6D266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latin typeface="Verdana" panose="020B0604030504040204" pitchFamily="34" charset="0"/>
                <a:ea typeface="Verdana" panose="020B0604030504040204" pitchFamily="34" charset="0"/>
              </a:defRPr>
            </a:lvl1pPr>
          </a:lstStyle>
          <a:p>
            <a:fld id="{E680F2E9-5247-4FAA-92E1-EAA8282E32BE}" type="datetimeFigureOut">
              <a:rPr lang="en-GB" smtClean="0"/>
              <a:pPr/>
              <a:t>14/03/2023</a:t>
            </a:fld>
            <a:endParaRPr lang="en-GB"/>
          </a:p>
        </p:txBody>
      </p:sp>
      <p:sp>
        <p:nvSpPr>
          <p:cNvPr id="5" name="Footer Placeholder 4">
            <a:extLst>
              <a:ext uri="{FF2B5EF4-FFF2-40B4-BE49-F238E27FC236}">
                <a16:creationId xmlns:a16="http://schemas.microsoft.com/office/drawing/2014/main" id="{1063B310-1A41-4A1A-B042-20768E9FC83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latin typeface="Verdana" panose="020B0604030504040204" pitchFamily="34" charset="0"/>
                <a:ea typeface="Verdana" panose="020B0604030504040204" pitchFamily="34" charset="0"/>
              </a:defRPr>
            </a:lvl1pPr>
          </a:lstStyle>
          <a:p>
            <a:endParaRPr lang="en-GB"/>
          </a:p>
        </p:txBody>
      </p:sp>
      <p:sp>
        <p:nvSpPr>
          <p:cNvPr id="6" name="Slide Number Placeholder 5">
            <a:extLst>
              <a:ext uri="{FF2B5EF4-FFF2-40B4-BE49-F238E27FC236}">
                <a16:creationId xmlns:a16="http://schemas.microsoft.com/office/drawing/2014/main" id="{03EC5CCB-E157-4E38-9C01-A69C6C08316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latin typeface="Verdana" panose="020B0604030504040204" pitchFamily="34" charset="0"/>
                <a:ea typeface="Verdana" panose="020B0604030504040204" pitchFamily="34" charset="0"/>
              </a:defRPr>
            </a:lvl1pPr>
          </a:lstStyle>
          <a:p>
            <a:fld id="{4DDBE116-7EE3-4870-946C-3877C6363F15}" type="slidenum">
              <a:rPr lang="en-GB" smtClean="0"/>
              <a:pPr/>
              <a:t>‹#›</a:t>
            </a:fld>
            <a:endParaRPr lang="en-GB"/>
          </a:p>
        </p:txBody>
      </p:sp>
      <p:pic>
        <p:nvPicPr>
          <p:cNvPr id="8" name="Picture 7" descr="Headder">
            <a:extLst>
              <a:ext uri="{FF2B5EF4-FFF2-40B4-BE49-F238E27FC236}">
                <a16:creationId xmlns:a16="http://schemas.microsoft.com/office/drawing/2014/main" id="{F84CE88F-7CA6-494B-BF2B-D80A95C414DD}"/>
              </a:ext>
            </a:extLst>
          </p:cNvPr>
          <p:cNvPicPr/>
          <p:nvPr userDrawn="1"/>
        </p:nvPicPr>
        <p:blipFill rotWithShape="1">
          <a:blip r:embed="rId13">
            <a:extLst>
              <a:ext uri="{28A0092B-C50C-407E-A947-70E740481C1C}">
                <a14:useLocalDpi xmlns:a14="http://schemas.microsoft.com/office/drawing/2010/main" val="0"/>
              </a:ext>
            </a:extLst>
          </a:blip>
          <a:srcRect l="74564" t="-412" r="287" b="5195"/>
          <a:stretch/>
        </p:blipFill>
        <p:spPr bwMode="auto">
          <a:xfrm>
            <a:off x="10274531" y="0"/>
            <a:ext cx="1917469" cy="2116224"/>
          </a:xfrm>
          <a:prstGeom prst="rect">
            <a:avLst/>
          </a:prstGeom>
          <a:noFill/>
        </p:spPr>
      </p:pic>
      <p:pic>
        <p:nvPicPr>
          <p:cNvPr id="9" name="Picture 8">
            <a:extLst>
              <a:ext uri="{FF2B5EF4-FFF2-40B4-BE49-F238E27FC236}">
                <a16:creationId xmlns:a16="http://schemas.microsoft.com/office/drawing/2014/main" id="{B2A5A91B-8AD4-4812-B115-8562A4D864BD}"/>
              </a:ext>
            </a:extLst>
          </p:cNvPr>
          <p:cNvPicPr/>
          <p:nvPr userDrawn="1"/>
        </p:nvPicPr>
        <p:blipFill rotWithShape="1">
          <a:blip r:embed="rId14"/>
          <a:srcRect l="72457" t="12086" r="17480" b="51972"/>
          <a:stretch/>
        </p:blipFill>
        <p:spPr bwMode="auto">
          <a:xfrm rot="10800000">
            <a:off x="0" y="5285047"/>
            <a:ext cx="1478973" cy="1572953"/>
          </a:xfrm>
          <a:prstGeom prst="rect">
            <a:avLst/>
          </a:prstGeom>
          <a:ln>
            <a:noFill/>
          </a:ln>
          <a:extLst>
            <a:ext uri="{53640926-AAD7-44D8-BBD7-CCE9431645EC}">
              <a14:shadowObscured xmlns:a14="http://schemas.microsoft.com/office/drawing/2010/main"/>
            </a:ext>
          </a:extLst>
        </p:spPr>
      </p:pic>
      <p:pic>
        <p:nvPicPr>
          <p:cNvPr id="10" name="Picture 9">
            <a:extLst>
              <a:ext uri="{FF2B5EF4-FFF2-40B4-BE49-F238E27FC236}">
                <a16:creationId xmlns:a16="http://schemas.microsoft.com/office/drawing/2014/main" id="{B0B4B1B0-7630-4895-841E-0042D60D9DE8}"/>
              </a:ext>
            </a:extLst>
          </p:cNvPr>
          <p:cNvPicPr/>
          <p:nvPr userDrawn="1"/>
        </p:nvPicPr>
        <p:blipFill>
          <a:blip r:embed="rId15">
            <a:extLst>
              <a:ext uri="{28A0092B-C50C-407E-A947-70E740481C1C}">
                <a14:useLocalDpi xmlns:a14="http://schemas.microsoft.com/office/drawing/2010/main" val="0"/>
              </a:ext>
            </a:extLst>
          </a:blip>
          <a:srcRect/>
          <a:stretch>
            <a:fillRect/>
          </a:stretch>
        </p:blipFill>
        <p:spPr bwMode="auto">
          <a:xfrm>
            <a:off x="185407" y="136525"/>
            <a:ext cx="1478974" cy="1106648"/>
          </a:xfrm>
          <a:prstGeom prst="rect">
            <a:avLst/>
          </a:prstGeom>
          <a:noFill/>
        </p:spPr>
      </p:pic>
    </p:spTree>
    <p:extLst>
      <p:ext uri="{BB962C8B-B14F-4D97-AF65-F5344CB8AC3E}">
        <p14:creationId xmlns:p14="http://schemas.microsoft.com/office/powerpoint/2010/main" val="215938289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p14:dur="10"/>
    </mc:Choice>
    <mc:Fallback xmlns="">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Verdana" panose="020B0604030504040204" pitchFamily="34" charset="0"/>
          <a:ea typeface="Verdana" panose="020B0604030504040204" pitchFamily="34" charset="0"/>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Verdana" panose="020B0604030504040204" pitchFamily="34" charset="0"/>
          <a:ea typeface="Verdana" panose="020B0604030504040204" pitchFamily="34"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Verdana" panose="020B0604030504040204" pitchFamily="34" charset="0"/>
          <a:ea typeface="Verdana" panose="020B0604030504040204" pitchFamily="34"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Verdana" panose="020B0604030504040204" pitchFamily="34" charset="0"/>
          <a:ea typeface="Verdana" panose="020B0604030504040204" pitchFamily="34"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Verdana" panose="020B0604030504040204" pitchFamily="34" charset="0"/>
          <a:ea typeface="Verdana" panose="020B0604030504040204" pitchFamily="34"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Verdana" panose="020B0604030504040204" pitchFamily="34" charset="0"/>
          <a:ea typeface="Verdana" panose="020B0604030504040204" pitchFamily="34"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png"/><Relationship Id="rId1" Type="http://schemas.openxmlformats.org/officeDocument/2006/relationships/slideLayout" Target="../slideLayouts/slideLayout1.xml"/><Relationship Id="rId4" Type="http://schemas.openxmlformats.org/officeDocument/2006/relationships/image" Target="../media/image6.jpeg"/></Relationships>
</file>

<file path=ppt/slides/_rels/slide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hyperlink" Target="https://www.youtube.com/watch?v=YdcWFWm4n6g" TargetMode="Externa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3" name="Group 22">
            <a:extLst>
              <a:ext uri="{FF2B5EF4-FFF2-40B4-BE49-F238E27FC236}">
                <a16:creationId xmlns:a16="http://schemas.microsoft.com/office/drawing/2014/main" id="{7B958223-DCED-4BB4-B598-82DF81C09914}"/>
              </a:ext>
            </a:extLst>
          </p:cNvPr>
          <p:cNvGrpSpPr/>
          <p:nvPr/>
        </p:nvGrpSpPr>
        <p:grpSpPr>
          <a:xfrm>
            <a:off x="8153801" y="1266440"/>
            <a:ext cx="3893728" cy="5321238"/>
            <a:chOff x="8153801" y="1266440"/>
            <a:chExt cx="3893728" cy="5321238"/>
          </a:xfrm>
        </p:grpSpPr>
        <p:sp>
          <p:nvSpPr>
            <p:cNvPr id="19" name="Rectangle 18">
              <a:extLst>
                <a:ext uri="{FF2B5EF4-FFF2-40B4-BE49-F238E27FC236}">
                  <a16:creationId xmlns:a16="http://schemas.microsoft.com/office/drawing/2014/main" id="{360B01AF-05E4-4E72-AA85-4D3E504D6FF9}"/>
                </a:ext>
              </a:extLst>
            </p:cNvPr>
            <p:cNvSpPr/>
            <p:nvPr/>
          </p:nvSpPr>
          <p:spPr>
            <a:xfrm>
              <a:off x="8153801" y="1413927"/>
              <a:ext cx="3854314" cy="5173751"/>
            </a:xfrm>
            <a:prstGeom prst="rect">
              <a:avLst/>
            </a:prstGeom>
            <a:gradFill flip="none" rotWithShape="1">
              <a:gsLst>
                <a:gs pos="0">
                  <a:schemeClr val="accent4">
                    <a:lumMod val="67000"/>
                  </a:schemeClr>
                </a:gs>
                <a:gs pos="48000">
                  <a:schemeClr val="accent4">
                    <a:lumMod val="97000"/>
                    <a:lumOff val="3000"/>
                  </a:schemeClr>
                </a:gs>
                <a:gs pos="100000">
                  <a:schemeClr val="accent4">
                    <a:lumMod val="60000"/>
                    <a:lumOff val="40000"/>
                  </a:schemeClr>
                </a:gs>
              </a:gsLst>
              <a:lin ang="16200000" scaled="1"/>
              <a:tileRect/>
            </a:gra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en-GB"/>
            </a:p>
          </p:txBody>
        </p:sp>
        <p:sp>
          <p:nvSpPr>
            <p:cNvPr id="14" name="Rectangle 13">
              <a:extLst>
                <a:ext uri="{FF2B5EF4-FFF2-40B4-BE49-F238E27FC236}">
                  <a16:creationId xmlns:a16="http://schemas.microsoft.com/office/drawing/2014/main" id="{8F1A0EE3-1470-4699-8979-BF94D94B4248}"/>
                </a:ext>
              </a:extLst>
            </p:cNvPr>
            <p:cNvSpPr/>
            <p:nvPr/>
          </p:nvSpPr>
          <p:spPr>
            <a:xfrm>
              <a:off x="8945871" y="1266440"/>
              <a:ext cx="2270173" cy="923330"/>
            </a:xfrm>
            <a:prstGeom prst="rect">
              <a:avLst/>
            </a:prstGeom>
            <a:noFill/>
          </p:spPr>
          <p:txBody>
            <a:bodyPr wrap="none" lIns="91440" tIns="45720" rIns="91440" bIns="45720">
              <a:spAutoFit/>
            </a:bodyPr>
            <a:lstStyle/>
            <a:p>
              <a:pPr algn="ctr"/>
              <a:r>
                <a:rPr lang="en-US" sz="5400" b="0" cap="none" spc="0">
                  <a:ln w="0"/>
                  <a:solidFill>
                    <a:schemeClr val="accent1"/>
                  </a:solidFill>
                  <a:effectLst>
                    <a:outerShdw blurRad="38100" dist="25400" dir="5400000" algn="ctr" rotWithShape="0">
                      <a:srgbClr val="6E747A">
                        <a:alpha val="43000"/>
                      </a:srgbClr>
                    </a:outerShdw>
                  </a:effectLst>
                </a:rPr>
                <a:t>Actions</a:t>
              </a:r>
            </a:p>
          </p:txBody>
        </p:sp>
        <p:sp>
          <p:nvSpPr>
            <p:cNvPr id="17" name="TextBox 16">
              <a:extLst>
                <a:ext uri="{FF2B5EF4-FFF2-40B4-BE49-F238E27FC236}">
                  <a16:creationId xmlns:a16="http://schemas.microsoft.com/office/drawing/2014/main" id="{EE27CD07-6945-4504-9DB1-C27FC1A64A63}"/>
                </a:ext>
              </a:extLst>
            </p:cNvPr>
            <p:cNvSpPr txBox="1"/>
            <p:nvPr/>
          </p:nvSpPr>
          <p:spPr>
            <a:xfrm>
              <a:off x="8268258" y="4833352"/>
              <a:ext cx="3779271" cy="1754326"/>
            </a:xfrm>
            <a:prstGeom prst="rect">
              <a:avLst/>
            </a:prstGeom>
            <a:noFill/>
          </p:spPr>
          <p:txBody>
            <a:bodyPr wrap="square" lIns="91440" tIns="45720" rIns="91440" bIns="45720" rtlCol="0" anchor="t">
              <a:spAutoFit/>
            </a:bodyPr>
            <a:lstStyle/>
            <a:p>
              <a:pPr algn="ctr"/>
              <a:r>
                <a:rPr lang="en-GB" sz="3600" b="1">
                  <a:solidFill>
                    <a:schemeClr val="bg1"/>
                  </a:solidFill>
                </a:rPr>
                <a:t>How we act towards each other</a:t>
              </a:r>
            </a:p>
          </p:txBody>
        </p:sp>
        <p:pic>
          <p:nvPicPr>
            <p:cNvPr id="7" name="Picture 7">
              <a:extLst>
                <a:ext uri="{FF2B5EF4-FFF2-40B4-BE49-F238E27FC236}">
                  <a16:creationId xmlns:a16="http://schemas.microsoft.com/office/drawing/2014/main" id="{E83B311B-1DD9-470D-ED7B-EC29EE03840D}"/>
                </a:ext>
              </a:extLst>
            </p:cNvPr>
            <p:cNvPicPr>
              <a:picLocks noChangeAspect="1"/>
            </p:cNvPicPr>
            <p:nvPr/>
          </p:nvPicPr>
          <p:blipFill>
            <a:blip r:embed="rId2"/>
            <a:stretch>
              <a:fillRect/>
            </a:stretch>
          </p:blipFill>
          <p:spPr>
            <a:xfrm>
              <a:off x="8673737" y="2170112"/>
              <a:ext cx="2936618" cy="2663239"/>
            </a:xfrm>
            <a:prstGeom prst="rect">
              <a:avLst/>
            </a:prstGeom>
          </p:spPr>
        </p:pic>
      </p:grpSp>
      <p:sp>
        <p:nvSpPr>
          <p:cNvPr id="10" name="TextBox 9">
            <a:extLst>
              <a:ext uri="{FF2B5EF4-FFF2-40B4-BE49-F238E27FC236}">
                <a16:creationId xmlns:a16="http://schemas.microsoft.com/office/drawing/2014/main" id="{273EA2CF-1BEA-3A83-D5B2-A5D9CE6B3956}"/>
              </a:ext>
            </a:extLst>
          </p:cNvPr>
          <p:cNvSpPr txBox="1"/>
          <p:nvPr/>
        </p:nvSpPr>
        <p:spPr>
          <a:xfrm>
            <a:off x="2329255" y="125791"/>
            <a:ext cx="7342537" cy="1015663"/>
          </a:xfrm>
          <a:prstGeom prst="rect">
            <a:avLst/>
          </a:prstGeom>
          <a:solidFill>
            <a:srgbClr val="462E7E"/>
          </a:solidFill>
          <a:ln w="12700">
            <a:solidFill>
              <a:srgbClr val="462E7E"/>
            </a:solidFill>
          </a:ln>
        </p:spPr>
        <p:txBody>
          <a:bodyPr wrap="square" rtlCol="0">
            <a:spAutoFit/>
          </a:bodyPr>
          <a:lstStyle/>
          <a:p>
            <a:r>
              <a:rPr lang="en-GB" sz="6000">
                <a:solidFill>
                  <a:schemeClr val="bg1"/>
                </a:solidFill>
              </a:rPr>
              <a:t>Behaviour Curriculum</a:t>
            </a:r>
          </a:p>
        </p:txBody>
      </p:sp>
      <p:grpSp>
        <p:nvGrpSpPr>
          <p:cNvPr id="9" name="Group 8">
            <a:extLst>
              <a:ext uri="{FF2B5EF4-FFF2-40B4-BE49-F238E27FC236}">
                <a16:creationId xmlns:a16="http://schemas.microsoft.com/office/drawing/2014/main" id="{94F398C8-DA7E-430E-B892-6A9BD37380B1}"/>
              </a:ext>
            </a:extLst>
          </p:cNvPr>
          <p:cNvGrpSpPr/>
          <p:nvPr/>
        </p:nvGrpSpPr>
        <p:grpSpPr>
          <a:xfrm>
            <a:off x="-67325" y="1229409"/>
            <a:ext cx="4094006" cy="5358268"/>
            <a:chOff x="-75075" y="1266440"/>
            <a:chExt cx="4094006" cy="5358268"/>
          </a:xfrm>
        </p:grpSpPr>
        <p:sp>
          <p:nvSpPr>
            <p:cNvPr id="20" name="Rectangle 19">
              <a:extLst>
                <a:ext uri="{FF2B5EF4-FFF2-40B4-BE49-F238E27FC236}">
                  <a16:creationId xmlns:a16="http://schemas.microsoft.com/office/drawing/2014/main" id="{C13DA454-B1A4-40D9-A38E-607C0AAA7C5B}"/>
                </a:ext>
              </a:extLst>
            </p:cNvPr>
            <p:cNvSpPr/>
            <p:nvPr/>
          </p:nvSpPr>
          <p:spPr>
            <a:xfrm>
              <a:off x="44233" y="1433586"/>
              <a:ext cx="3854314" cy="5173751"/>
            </a:xfrm>
            <a:prstGeom prst="rect">
              <a:avLst/>
            </a:prstGeom>
            <a:gradFill flip="none" rotWithShape="1">
              <a:gsLst>
                <a:gs pos="0">
                  <a:schemeClr val="accent5">
                    <a:lumMod val="67000"/>
                  </a:schemeClr>
                </a:gs>
                <a:gs pos="48000">
                  <a:schemeClr val="accent5">
                    <a:lumMod val="97000"/>
                    <a:lumOff val="3000"/>
                  </a:schemeClr>
                </a:gs>
                <a:gs pos="100000">
                  <a:schemeClr val="accent5">
                    <a:lumMod val="60000"/>
                    <a:lumOff val="40000"/>
                  </a:schemeClr>
                </a:gs>
              </a:gsLst>
              <a:lin ang="16200000" scaled="1"/>
              <a:tileRect/>
            </a:gra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en-GB"/>
            </a:p>
          </p:txBody>
        </p:sp>
        <p:sp>
          <p:nvSpPr>
            <p:cNvPr id="4" name="Rectangle 3">
              <a:extLst>
                <a:ext uri="{FF2B5EF4-FFF2-40B4-BE49-F238E27FC236}">
                  <a16:creationId xmlns:a16="http://schemas.microsoft.com/office/drawing/2014/main" id="{EA8CC0CD-0595-4DA6-BFE2-4968B0124C21}"/>
                </a:ext>
              </a:extLst>
            </p:cNvPr>
            <p:cNvSpPr/>
            <p:nvPr/>
          </p:nvSpPr>
          <p:spPr>
            <a:xfrm>
              <a:off x="-75075" y="1266440"/>
              <a:ext cx="4094006" cy="923330"/>
            </a:xfrm>
            <a:prstGeom prst="rect">
              <a:avLst/>
            </a:prstGeom>
            <a:noFill/>
          </p:spPr>
          <p:txBody>
            <a:bodyPr wrap="none" lIns="91440" tIns="45720" rIns="91440" bIns="45720">
              <a:spAutoFit/>
            </a:bodyPr>
            <a:lstStyle/>
            <a:p>
              <a:pPr algn="ctr"/>
              <a:r>
                <a:rPr lang="en-US" sz="5400" b="0" cap="none" spc="0">
                  <a:ln w="0"/>
                  <a:solidFill>
                    <a:schemeClr val="accent1"/>
                  </a:solidFill>
                  <a:effectLst>
                    <a:outerShdw blurRad="38100" dist="25400" dir="5400000" algn="ctr" rotWithShape="0">
                      <a:srgbClr val="6E747A">
                        <a:alpha val="43000"/>
                      </a:srgbClr>
                    </a:outerShdw>
                  </a:effectLst>
                </a:rPr>
                <a:t>Communicate</a:t>
              </a:r>
            </a:p>
          </p:txBody>
        </p:sp>
        <p:sp>
          <p:nvSpPr>
            <p:cNvPr id="5" name="TextBox 4">
              <a:extLst>
                <a:ext uri="{FF2B5EF4-FFF2-40B4-BE49-F238E27FC236}">
                  <a16:creationId xmlns:a16="http://schemas.microsoft.com/office/drawing/2014/main" id="{89855464-55D0-4267-8CC7-F5BD5F4C9CCE}"/>
                </a:ext>
              </a:extLst>
            </p:cNvPr>
            <p:cNvSpPr txBox="1"/>
            <p:nvPr/>
          </p:nvSpPr>
          <p:spPr>
            <a:xfrm>
              <a:off x="195140" y="4870382"/>
              <a:ext cx="3560306" cy="1754326"/>
            </a:xfrm>
            <a:prstGeom prst="rect">
              <a:avLst/>
            </a:prstGeom>
            <a:noFill/>
          </p:spPr>
          <p:txBody>
            <a:bodyPr wrap="square" lIns="91440" tIns="45720" rIns="91440" bIns="45720" rtlCol="0" anchor="t">
              <a:spAutoFit/>
            </a:bodyPr>
            <a:lstStyle/>
            <a:p>
              <a:pPr algn="ctr"/>
              <a:r>
                <a:rPr lang="en-GB" sz="3600" b="1">
                  <a:solidFill>
                    <a:schemeClr val="bg1"/>
                  </a:solidFill>
                </a:rPr>
                <a:t>How we speak &amp; listen to each other</a:t>
              </a:r>
            </a:p>
          </p:txBody>
        </p:sp>
        <p:pic>
          <p:nvPicPr>
            <p:cNvPr id="21" name="Picture 20" descr="Cartoon Speech Bubble Vector Art, Icons, and Graphics for Free Download">
              <a:extLst>
                <a:ext uri="{FF2B5EF4-FFF2-40B4-BE49-F238E27FC236}">
                  <a16:creationId xmlns:a16="http://schemas.microsoft.com/office/drawing/2014/main" id="{D1719C96-9F0D-49B5-8BC9-F7F53E417E55}"/>
                </a:ext>
              </a:extLst>
            </p:cNvPr>
            <p:cNvPicPr/>
            <p:nvPr/>
          </p:nvPicPr>
          <p:blipFill>
            <a:blip r:embed="rId3">
              <a:extLst>
                <a:ext uri="{28A0092B-C50C-407E-A947-70E740481C1C}">
                  <a14:useLocalDpi xmlns:a14="http://schemas.microsoft.com/office/drawing/2010/main" val="0"/>
                </a:ext>
              </a:extLst>
            </a:blip>
            <a:srcRect/>
            <a:stretch>
              <a:fillRect/>
            </a:stretch>
          </p:blipFill>
          <p:spPr bwMode="auto">
            <a:xfrm>
              <a:off x="325526" y="2356916"/>
              <a:ext cx="3255071" cy="2311315"/>
            </a:xfrm>
            <a:prstGeom prst="rect">
              <a:avLst/>
            </a:prstGeom>
            <a:noFill/>
            <a:ln>
              <a:noFill/>
            </a:ln>
          </p:spPr>
        </p:pic>
      </p:grpSp>
      <p:grpSp>
        <p:nvGrpSpPr>
          <p:cNvPr id="18" name="Group 17">
            <a:extLst>
              <a:ext uri="{FF2B5EF4-FFF2-40B4-BE49-F238E27FC236}">
                <a16:creationId xmlns:a16="http://schemas.microsoft.com/office/drawing/2014/main" id="{18A2D9C2-E8C4-41F0-A938-D1B0FAB40E6E}"/>
              </a:ext>
            </a:extLst>
          </p:cNvPr>
          <p:cNvGrpSpPr/>
          <p:nvPr/>
        </p:nvGrpSpPr>
        <p:grpSpPr>
          <a:xfrm>
            <a:off x="4075854" y="1246782"/>
            <a:ext cx="3879746" cy="5340897"/>
            <a:chOff x="4075854" y="1246782"/>
            <a:chExt cx="3879746" cy="5340897"/>
          </a:xfrm>
        </p:grpSpPr>
        <p:sp>
          <p:nvSpPr>
            <p:cNvPr id="6" name="Rectangle 5">
              <a:extLst>
                <a:ext uri="{FF2B5EF4-FFF2-40B4-BE49-F238E27FC236}">
                  <a16:creationId xmlns:a16="http://schemas.microsoft.com/office/drawing/2014/main" id="{FA7D88FF-4A7D-465E-832C-7C9F80309B65}"/>
                </a:ext>
              </a:extLst>
            </p:cNvPr>
            <p:cNvSpPr/>
            <p:nvPr/>
          </p:nvSpPr>
          <p:spPr>
            <a:xfrm>
              <a:off x="4101286" y="1413928"/>
              <a:ext cx="3854314" cy="5173751"/>
            </a:xfrm>
            <a:prstGeom prst="rect">
              <a:avLst/>
            </a:prstGeom>
            <a:gradFill flip="none" rotWithShape="1">
              <a:gsLst>
                <a:gs pos="0">
                  <a:schemeClr val="accent6">
                    <a:lumMod val="67000"/>
                  </a:schemeClr>
                </a:gs>
                <a:gs pos="48000">
                  <a:schemeClr val="accent6">
                    <a:lumMod val="97000"/>
                    <a:lumOff val="3000"/>
                  </a:schemeClr>
                </a:gs>
                <a:gs pos="100000">
                  <a:schemeClr val="accent6">
                    <a:lumMod val="60000"/>
                    <a:lumOff val="40000"/>
                  </a:schemeClr>
                </a:gs>
              </a:gsLst>
              <a:lin ang="16200000" scaled="1"/>
              <a:tileRect/>
            </a:gra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en-GB"/>
            </a:p>
          </p:txBody>
        </p:sp>
        <p:sp>
          <p:nvSpPr>
            <p:cNvPr id="13" name="Rectangle 12">
              <a:extLst>
                <a:ext uri="{FF2B5EF4-FFF2-40B4-BE49-F238E27FC236}">
                  <a16:creationId xmlns:a16="http://schemas.microsoft.com/office/drawing/2014/main" id="{E25F69D1-1AF3-4406-9FD2-95981A776F40}"/>
                </a:ext>
              </a:extLst>
            </p:cNvPr>
            <p:cNvSpPr/>
            <p:nvPr/>
          </p:nvSpPr>
          <p:spPr>
            <a:xfrm>
              <a:off x="4166265" y="1246782"/>
              <a:ext cx="3762633" cy="923330"/>
            </a:xfrm>
            <a:prstGeom prst="rect">
              <a:avLst/>
            </a:prstGeom>
            <a:noFill/>
          </p:spPr>
          <p:txBody>
            <a:bodyPr wrap="square" lIns="91440" tIns="45720" rIns="91440" bIns="45720">
              <a:spAutoFit/>
            </a:bodyPr>
            <a:lstStyle/>
            <a:p>
              <a:pPr algn="ctr"/>
              <a:r>
                <a:rPr lang="en-US" sz="5400" b="0" cap="none" spc="0">
                  <a:ln w="0"/>
                  <a:solidFill>
                    <a:schemeClr val="accent1"/>
                  </a:solidFill>
                  <a:effectLst>
                    <a:outerShdw blurRad="38100" dist="25400" dir="5400000" algn="ctr" rotWithShape="0">
                      <a:srgbClr val="6E747A">
                        <a:alpha val="43000"/>
                      </a:srgbClr>
                    </a:outerShdw>
                  </a:effectLst>
                </a:rPr>
                <a:t>Presentation</a:t>
              </a:r>
            </a:p>
          </p:txBody>
        </p:sp>
        <p:sp>
          <p:nvSpPr>
            <p:cNvPr id="16" name="TextBox 15">
              <a:extLst>
                <a:ext uri="{FF2B5EF4-FFF2-40B4-BE49-F238E27FC236}">
                  <a16:creationId xmlns:a16="http://schemas.microsoft.com/office/drawing/2014/main" id="{92260F34-6CF5-4F7A-8FC2-741AD0A776EB}"/>
                </a:ext>
              </a:extLst>
            </p:cNvPr>
            <p:cNvSpPr txBox="1"/>
            <p:nvPr/>
          </p:nvSpPr>
          <p:spPr>
            <a:xfrm>
              <a:off x="4075854" y="4833352"/>
              <a:ext cx="3849341" cy="1754326"/>
            </a:xfrm>
            <a:prstGeom prst="rect">
              <a:avLst/>
            </a:prstGeom>
            <a:noFill/>
          </p:spPr>
          <p:txBody>
            <a:bodyPr wrap="square" lIns="91440" tIns="45720" rIns="91440" bIns="45720" rtlCol="0" anchor="t">
              <a:spAutoFit/>
            </a:bodyPr>
            <a:lstStyle/>
            <a:p>
              <a:pPr algn="ctr"/>
              <a:r>
                <a:rPr lang="en-GB" sz="3600" b="1">
                  <a:solidFill>
                    <a:schemeClr val="bg1"/>
                  </a:solidFill>
                </a:rPr>
                <a:t>How we come across to each other</a:t>
              </a:r>
            </a:p>
          </p:txBody>
        </p:sp>
        <p:pic>
          <p:nvPicPr>
            <p:cNvPr id="22" name="Picture 21" descr="How to Make a Good First Impression (Without Really Trying) | Inc.com">
              <a:extLst>
                <a:ext uri="{FF2B5EF4-FFF2-40B4-BE49-F238E27FC236}">
                  <a16:creationId xmlns:a16="http://schemas.microsoft.com/office/drawing/2014/main" id="{B60EB8C3-1BA8-42BD-A68C-7DA427E0807D}"/>
                </a:ext>
              </a:extLst>
            </p:cNvPr>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418483" y="2356916"/>
              <a:ext cx="3252852" cy="2311315"/>
            </a:xfrm>
            <a:prstGeom prst="rect">
              <a:avLst/>
            </a:prstGeom>
            <a:noFill/>
            <a:ln>
              <a:noFill/>
            </a:ln>
          </p:spPr>
        </p:pic>
      </p:grpSp>
    </p:spTree>
    <p:extLst>
      <p:ext uri="{BB962C8B-B14F-4D97-AF65-F5344CB8AC3E}">
        <p14:creationId xmlns:p14="http://schemas.microsoft.com/office/powerpoint/2010/main" val="18243535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E06295-ABAC-414E-844A-F8D161679867}"/>
              </a:ext>
            </a:extLst>
          </p:cNvPr>
          <p:cNvSpPr>
            <a:spLocks noGrp="1"/>
          </p:cNvSpPr>
          <p:nvPr>
            <p:ph type="title"/>
          </p:nvPr>
        </p:nvSpPr>
        <p:spPr>
          <a:xfrm>
            <a:off x="7186221" y="2546176"/>
            <a:ext cx="3533458" cy="2437952"/>
          </a:xfrm>
          <a:solidFill>
            <a:schemeClr val="bg1"/>
          </a:solidFill>
          <a:ln>
            <a:solidFill>
              <a:schemeClr val="bg1"/>
            </a:solidFill>
          </a:ln>
        </p:spPr>
        <p:txBody>
          <a:bodyPr>
            <a:noAutofit/>
          </a:bodyPr>
          <a:lstStyle/>
          <a:p>
            <a:r>
              <a:rPr lang="en-GB" sz="4000" dirty="0">
                <a:latin typeface="+mn-lt"/>
                <a:ea typeface="+mj-ea"/>
              </a:rPr>
              <a:t>To learn how  to manage your emotions</a:t>
            </a:r>
            <a:endParaRPr lang="en-US" sz="4000" dirty="0">
              <a:latin typeface="+mn-lt"/>
              <a:ea typeface="+mj-ea"/>
            </a:endParaRPr>
          </a:p>
        </p:txBody>
      </p:sp>
      <p:grpSp>
        <p:nvGrpSpPr>
          <p:cNvPr id="8" name="Group 7">
            <a:extLst>
              <a:ext uri="{FF2B5EF4-FFF2-40B4-BE49-F238E27FC236}">
                <a16:creationId xmlns:a16="http://schemas.microsoft.com/office/drawing/2014/main" id="{7FD08A18-05EE-462E-8C1C-131098708850}"/>
              </a:ext>
            </a:extLst>
          </p:cNvPr>
          <p:cNvGrpSpPr/>
          <p:nvPr/>
        </p:nvGrpSpPr>
        <p:grpSpPr>
          <a:xfrm>
            <a:off x="1200763" y="1273697"/>
            <a:ext cx="4709383" cy="5344201"/>
            <a:chOff x="-103252" y="1266440"/>
            <a:chExt cx="4150361" cy="5340897"/>
          </a:xfrm>
        </p:grpSpPr>
        <p:sp>
          <p:nvSpPr>
            <p:cNvPr id="9" name="Rectangle 8">
              <a:extLst>
                <a:ext uri="{FF2B5EF4-FFF2-40B4-BE49-F238E27FC236}">
                  <a16:creationId xmlns:a16="http://schemas.microsoft.com/office/drawing/2014/main" id="{6B184FE1-38C7-472C-B6A0-829064BB7E38}"/>
                </a:ext>
              </a:extLst>
            </p:cNvPr>
            <p:cNvSpPr/>
            <p:nvPr/>
          </p:nvSpPr>
          <p:spPr>
            <a:xfrm>
              <a:off x="44233" y="1433586"/>
              <a:ext cx="3854314" cy="5173751"/>
            </a:xfrm>
            <a:prstGeom prst="rect">
              <a:avLst/>
            </a:prstGeom>
            <a:gradFill flip="none" rotWithShape="1">
              <a:gsLst>
                <a:gs pos="0">
                  <a:schemeClr val="accent5">
                    <a:lumMod val="67000"/>
                  </a:schemeClr>
                </a:gs>
                <a:gs pos="48000">
                  <a:schemeClr val="accent5">
                    <a:lumMod val="97000"/>
                    <a:lumOff val="3000"/>
                  </a:schemeClr>
                </a:gs>
                <a:gs pos="100000">
                  <a:schemeClr val="accent5">
                    <a:lumMod val="60000"/>
                    <a:lumOff val="40000"/>
                  </a:schemeClr>
                </a:gs>
              </a:gsLst>
              <a:lin ang="16200000" scaled="1"/>
              <a:tileRect/>
            </a:gra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en-GB"/>
            </a:p>
          </p:txBody>
        </p:sp>
        <p:sp>
          <p:nvSpPr>
            <p:cNvPr id="11" name="Rectangle 10">
              <a:extLst>
                <a:ext uri="{FF2B5EF4-FFF2-40B4-BE49-F238E27FC236}">
                  <a16:creationId xmlns:a16="http://schemas.microsoft.com/office/drawing/2014/main" id="{7B58CCE5-3200-4238-8DCF-0C0660D7C45B}"/>
                </a:ext>
              </a:extLst>
            </p:cNvPr>
            <p:cNvSpPr/>
            <p:nvPr/>
          </p:nvSpPr>
          <p:spPr>
            <a:xfrm>
              <a:off x="-103252" y="1266440"/>
              <a:ext cx="4150361" cy="1048566"/>
            </a:xfrm>
            <a:prstGeom prst="rect">
              <a:avLst/>
            </a:prstGeom>
            <a:noFill/>
          </p:spPr>
          <p:txBody>
            <a:bodyPr wrap="none" lIns="91440" tIns="45720" rIns="91440" bIns="45720">
              <a:spAutoFit/>
            </a:bodyPr>
            <a:lstStyle/>
            <a:p>
              <a:pPr algn="ctr"/>
              <a:r>
                <a:rPr lang="en-US" sz="5400" b="0" cap="none" spc="0">
                  <a:ln w="0"/>
                  <a:solidFill>
                    <a:schemeClr val="accent1"/>
                  </a:solidFill>
                  <a:effectLst>
                    <a:outerShdw blurRad="38100" dist="25400" dir="5400000" algn="ctr" rotWithShape="0">
                      <a:srgbClr val="6E747A">
                        <a:alpha val="43000"/>
                      </a:srgbClr>
                    </a:outerShdw>
                  </a:effectLst>
                </a:rPr>
                <a:t>Communicate</a:t>
              </a:r>
            </a:p>
          </p:txBody>
        </p:sp>
        <p:sp>
          <p:nvSpPr>
            <p:cNvPr id="12" name="TextBox 11">
              <a:extLst>
                <a:ext uri="{FF2B5EF4-FFF2-40B4-BE49-F238E27FC236}">
                  <a16:creationId xmlns:a16="http://schemas.microsoft.com/office/drawing/2014/main" id="{F6753286-393A-42D9-AB90-F21179AF675D}"/>
                </a:ext>
              </a:extLst>
            </p:cNvPr>
            <p:cNvSpPr txBox="1"/>
            <p:nvPr/>
          </p:nvSpPr>
          <p:spPr>
            <a:xfrm>
              <a:off x="191237" y="5282022"/>
              <a:ext cx="3560306" cy="1083517"/>
            </a:xfrm>
            <a:prstGeom prst="rect">
              <a:avLst/>
            </a:prstGeom>
            <a:noFill/>
          </p:spPr>
          <p:txBody>
            <a:bodyPr wrap="square" lIns="91440" tIns="45720" rIns="91440" bIns="45720" rtlCol="0" anchor="t">
              <a:spAutoFit/>
            </a:bodyPr>
            <a:lstStyle/>
            <a:p>
              <a:pPr algn="ctr"/>
              <a:r>
                <a:rPr lang="en-GB" sz="2800" b="1">
                  <a:solidFill>
                    <a:schemeClr val="bg1"/>
                  </a:solidFill>
                </a:rPr>
                <a:t>How we speak &amp; listen to each other</a:t>
              </a:r>
            </a:p>
          </p:txBody>
        </p:sp>
        <p:pic>
          <p:nvPicPr>
            <p:cNvPr id="13" name="Picture 12" descr="Cartoon Speech Bubble Vector Art, Icons, and Graphics for Free Download">
              <a:extLst>
                <a:ext uri="{FF2B5EF4-FFF2-40B4-BE49-F238E27FC236}">
                  <a16:creationId xmlns:a16="http://schemas.microsoft.com/office/drawing/2014/main" id="{286D4C6E-28E4-4881-A5EC-7D32602BC657}"/>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325526" y="2356916"/>
              <a:ext cx="3255071" cy="2311315"/>
            </a:xfrm>
            <a:prstGeom prst="rect">
              <a:avLst/>
            </a:prstGeom>
            <a:noFill/>
            <a:ln>
              <a:noFill/>
            </a:ln>
          </p:spPr>
        </p:pic>
      </p:grpSp>
      <p:sp>
        <p:nvSpPr>
          <p:cNvPr id="14" name="Title 1">
            <a:extLst>
              <a:ext uri="{FF2B5EF4-FFF2-40B4-BE49-F238E27FC236}">
                <a16:creationId xmlns:a16="http://schemas.microsoft.com/office/drawing/2014/main" id="{C9EAE70A-C89E-4677-8379-BA9712E651A7}"/>
              </a:ext>
            </a:extLst>
          </p:cNvPr>
          <p:cNvSpPr txBox="1">
            <a:spLocks/>
          </p:cNvSpPr>
          <p:nvPr/>
        </p:nvSpPr>
        <p:spPr>
          <a:xfrm>
            <a:off x="3298455" y="360992"/>
            <a:ext cx="5840732" cy="1049842"/>
          </a:xfrm>
          <a:prstGeom prst="rect">
            <a:avLst/>
          </a:prstGeom>
        </p:spPr>
        <p:txBody>
          <a:bodyPr vert="horz" lIns="91440" tIns="45720" rIns="91440" bIns="45720" rtlCol="0" anchor="ctr">
            <a:normAutofit fontScale="75000" lnSpcReduction="20000"/>
          </a:bodyPr>
          <a:lstStyle>
            <a:lvl1pPr algn="l" defTabSz="914400" rtl="0" eaLnBrk="1" latinLnBrk="0" hangingPunct="1">
              <a:lnSpc>
                <a:spcPct val="90000"/>
              </a:lnSpc>
              <a:spcBef>
                <a:spcPct val="0"/>
              </a:spcBef>
              <a:buNone/>
              <a:defRPr sz="4400" kern="1200">
                <a:solidFill>
                  <a:schemeClr val="tx1"/>
                </a:solidFill>
                <a:latin typeface="Verdana" panose="020B0604030504040204" pitchFamily="34" charset="0"/>
                <a:ea typeface="Verdana" panose="020B0604030504040204" pitchFamily="34" charset="0"/>
                <a:cs typeface="+mj-cs"/>
              </a:defRPr>
            </a:lvl1pPr>
          </a:lstStyle>
          <a:p>
            <a:r>
              <a:rPr lang="en-GB" sz="5400" b="1" u="sng">
                <a:latin typeface="+mn-lt"/>
                <a:ea typeface="Verdana"/>
              </a:rPr>
              <a:t>June - July: Communicate</a:t>
            </a:r>
          </a:p>
        </p:txBody>
      </p:sp>
    </p:spTree>
    <p:extLst>
      <p:ext uri="{BB962C8B-B14F-4D97-AF65-F5344CB8AC3E}">
        <p14:creationId xmlns:p14="http://schemas.microsoft.com/office/powerpoint/2010/main" val="12324808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3D8FE164-BE7D-2A94-42D0-4B334D7BE308}"/>
              </a:ext>
            </a:extLst>
          </p:cNvPr>
          <p:cNvSpPr>
            <a:spLocks noGrp="1"/>
          </p:cNvSpPr>
          <p:nvPr>
            <p:ph type="title"/>
          </p:nvPr>
        </p:nvSpPr>
        <p:spPr>
          <a:xfrm>
            <a:off x="4734426" y="230371"/>
            <a:ext cx="2723147" cy="1325563"/>
          </a:xfrm>
        </p:spPr>
        <p:txBody>
          <a:bodyPr/>
          <a:lstStyle/>
          <a:p>
            <a:r>
              <a:rPr lang="en-GB" sz="5400" b="1">
                <a:latin typeface="+mn-lt"/>
              </a:rPr>
              <a:t>Task 1 </a:t>
            </a:r>
          </a:p>
        </p:txBody>
      </p:sp>
      <p:sp>
        <p:nvSpPr>
          <p:cNvPr id="5" name="Content Placeholder 2">
            <a:extLst>
              <a:ext uri="{FF2B5EF4-FFF2-40B4-BE49-F238E27FC236}">
                <a16:creationId xmlns:a16="http://schemas.microsoft.com/office/drawing/2014/main" id="{F4A25277-6533-E963-1F15-1FC59323F5C9}"/>
              </a:ext>
            </a:extLst>
          </p:cNvPr>
          <p:cNvSpPr>
            <a:spLocks noGrp="1"/>
          </p:cNvSpPr>
          <p:nvPr>
            <p:ph idx="1"/>
          </p:nvPr>
        </p:nvSpPr>
        <p:spPr>
          <a:xfrm>
            <a:off x="1046011" y="1292247"/>
            <a:ext cx="10515600" cy="4908429"/>
          </a:xfrm>
        </p:spPr>
        <p:txBody>
          <a:bodyPr vert="horz" lIns="91440" tIns="45720" rIns="91440" bIns="45720" rtlCol="0" anchor="t">
            <a:normAutofit/>
          </a:bodyPr>
          <a:lstStyle/>
          <a:p>
            <a:pPr marL="0" indent="0">
              <a:buNone/>
            </a:pPr>
            <a:endParaRPr lang="en-GB" sz="2800">
              <a:latin typeface="+mn-lt"/>
            </a:endParaRPr>
          </a:p>
          <a:p>
            <a:pPr marL="0" indent="0">
              <a:buNone/>
            </a:pPr>
            <a:endParaRPr lang="en-GB" sz="2800" b="1" u="sng">
              <a:latin typeface="+mn-lt"/>
              <a:cs typeface="Calibri"/>
            </a:endParaRPr>
          </a:p>
        </p:txBody>
      </p:sp>
      <p:sp>
        <p:nvSpPr>
          <p:cNvPr id="7" name="TextBox 6">
            <a:extLst>
              <a:ext uri="{FF2B5EF4-FFF2-40B4-BE49-F238E27FC236}">
                <a16:creationId xmlns:a16="http://schemas.microsoft.com/office/drawing/2014/main" id="{4A2D2C4D-02BA-F371-6D4F-E3FFE6D010D2}"/>
              </a:ext>
            </a:extLst>
          </p:cNvPr>
          <p:cNvSpPr txBox="1"/>
          <p:nvPr/>
        </p:nvSpPr>
        <p:spPr>
          <a:xfrm>
            <a:off x="2078491" y="1660071"/>
            <a:ext cx="9479697" cy="477053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3200" dirty="0">
                <a:cs typeface="Calibri"/>
              </a:rPr>
              <a:t>Definition of the word emotion:</a:t>
            </a:r>
            <a:r>
              <a:rPr lang="en-GB" sz="3200" i="1" dirty="0">
                <a:cs typeface="Calibri"/>
              </a:rPr>
              <a:t> An emotion is how we feel depending on what is happening in our lives.</a:t>
            </a:r>
            <a:endParaRPr lang="en-US" sz="3200" i="1" dirty="0">
              <a:cs typeface="Calibri"/>
            </a:endParaRPr>
          </a:p>
          <a:p>
            <a:endParaRPr lang="en-GB" sz="3200" dirty="0">
              <a:cs typeface="Calibri"/>
            </a:endParaRPr>
          </a:p>
          <a:p>
            <a:r>
              <a:rPr lang="en-GB" sz="3200" dirty="0">
                <a:cs typeface="Calibri"/>
              </a:rPr>
              <a:t>As you watch this video clip identify and write down three emotions that the characters show.</a:t>
            </a:r>
          </a:p>
          <a:p>
            <a:endParaRPr lang="en-GB" sz="3200" dirty="0">
              <a:cs typeface="Calibri"/>
            </a:endParaRPr>
          </a:p>
          <a:p>
            <a:r>
              <a:rPr lang="en-GB" sz="3200" dirty="0">
                <a:ea typeface="+mn-lt"/>
                <a:cs typeface="+mn-lt"/>
                <a:hlinkClick r:id="rId2"/>
              </a:rPr>
              <a:t>https://www.youtube.com/watch?v=YdcWFWm4n6g</a:t>
            </a:r>
            <a:endParaRPr lang="en-GB" sz="3200" dirty="0"/>
          </a:p>
          <a:p>
            <a:endParaRPr lang="en-GB" sz="3200" dirty="0">
              <a:cs typeface="Calibri"/>
            </a:endParaRPr>
          </a:p>
          <a:p>
            <a:endParaRPr lang="en-GB" sz="2400" dirty="0">
              <a:cs typeface="Calibri"/>
            </a:endParaRPr>
          </a:p>
          <a:p>
            <a:endParaRPr lang="en-GB" sz="2400" dirty="0">
              <a:cs typeface="Calibri"/>
            </a:endParaRPr>
          </a:p>
        </p:txBody>
      </p:sp>
      <p:pic>
        <p:nvPicPr>
          <p:cNvPr id="8" name="Picture 8">
            <a:extLst>
              <a:ext uri="{FF2B5EF4-FFF2-40B4-BE49-F238E27FC236}">
                <a16:creationId xmlns:a16="http://schemas.microsoft.com/office/drawing/2014/main" id="{A910C4CE-F605-7CBA-6342-088D6B777D7D}"/>
              </a:ext>
            </a:extLst>
          </p:cNvPr>
          <p:cNvPicPr>
            <a:picLocks noChangeAspect="1"/>
          </p:cNvPicPr>
          <p:nvPr/>
        </p:nvPicPr>
        <p:blipFill>
          <a:blip r:embed="rId3"/>
          <a:stretch>
            <a:fillRect/>
          </a:stretch>
        </p:blipFill>
        <p:spPr>
          <a:xfrm>
            <a:off x="84364" y="1431471"/>
            <a:ext cx="1586593" cy="1586593"/>
          </a:xfrm>
          <a:prstGeom prst="rect">
            <a:avLst/>
          </a:prstGeom>
        </p:spPr>
      </p:pic>
    </p:spTree>
    <p:extLst>
      <p:ext uri="{BB962C8B-B14F-4D97-AF65-F5344CB8AC3E}">
        <p14:creationId xmlns:p14="http://schemas.microsoft.com/office/powerpoint/2010/main" val="24115867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3D8FE164-BE7D-2A94-42D0-4B334D7BE308}"/>
              </a:ext>
            </a:extLst>
          </p:cNvPr>
          <p:cNvSpPr>
            <a:spLocks noGrp="1"/>
          </p:cNvSpPr>
          <p:nvPr>
            <p:ph type="title"/>
          </p:nvPr>
        </p:nvSpPr>
        <p:spPr>
          <a:xfrm>
            <a:off x="4734426" y="114757"/>
            <a:ext cx="2723147" cy="1325563"/>
          </a:xfrm>
        </p:spPr>
        <p:txBody>
          <a:bodyPr/>
          <a:lstStyle/>
          <a:p>
            <a:r>
              <a:rPr lang="en-GB" sz="5400" b="1" dirty="0">
                <a:latin typeface="+mn-lt"/>
                <a:ea typeface="Verdana"/>
              </a:rPr>
              <a:t>Task 2 </a:t>
            </a:r>
            <a:endParaRPr lang="en-GB" sz="5400" b="1" dirty="0">
              <a:latin typeface="+mn-lt"/>
            </a:endParaRPr>
          </a:p>
        </p:txBody>
      </p:sp>
      <p:sp>
        <p:nvSpPr>
          <p:cNvPr id="5" name="Content Placeholder 2">
            <a:extLst>
              <a:ext uri="{FF2B5EF4-FFF2-40B4-BE49-F238E27FC236}">
                <a16:creationId xmlns:a16="http://schemas.microsoft.com/office/drawing/2014/main" id="{F4A25277-6533-E963-1F15-1FC59323F5C9}"/>
              </a:ext>
            </a:extLst>
          </p:cNvPr>
          <p:cNvSpPr>
            <a:spLocks noGrp="1"/>
          </p:cNvSpPr>
          <p:nvPr>
            <p:ph idx="1"/>
          </p:nvPr>
        </p:nvSpPr>
        <p:spPr>
          <a:xfrm>
            <a:off x="1046011" y="1292247"/>
            <a:ext cx="10515600" cy="4908429"/>
          </a:xfrm>
        </p:spPr>
        <p:txBody>
          <a:bodyPr vert="horz" lIns="91440" tIns="45720" rIns="91440" bIns="45720" rtlCol="0" anchor="t">
            <a:normAutofit/>
          </a:bodyPr>
          <a:lstStyle/>
          <a:p>
            <a:pPr marL="0" indent="0">
              <a:buNone/>
            </a:pPr>
            <a:endParaRPr lang="en-GB" sz="2800">
              <a:latin typeface="+mn-lt"/>
            </a:endParaRPr>
          </a:p>
          <a:p>
            <a:pPr marL="0" indent="0">
              <a:buNone/>
            </a:pPr>
            <a:endParaRPr lang="en-GB" sz="2800" b="1" u="sng">
              <a:latin typeface="+mn-lt"/>
              <a:cs typeface="Calibri"/>
            </a:endParaRPr>
          </a:p>
        </p:txBody>
      </p:sp>
      <p:sp>
        <p:nvSpPr>
          <p:cNvPr id="2" name="TextBox 1">
            <a:extLst>
              <a:ext uri="{FF2B5EF4-FFF2-40B4-BE49-F238E27FC236}">
                <a16:creationId xmlns:a16="http://schemas.microsoft.com/office/drawing/2014/main" id="{FC08A5A7-5AB8-5CCB-3936-9975C196F782}"/>
              </a:ext>
            </a:extLst>
          </p:cNvPr>
          <p:cNvSpPr txBox="1"/>
          <p:nvPr/>
        </p:nvSpPr>
        <p:spPr>
          <a:xfrm>
            <a:off x="1005552" y="1363578"/>
            <a:ext cx="2379579" cy="483209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800" dirty="0">
                <a:cs typeface="Calibri"/>
              </a:rPr>
              <a:t>Add as many other emotions as you can think of to your list.</a:t>
            </a:r>
            <a:r>
              <a:rPr lang="en-GB" sz="2800" dirty="0">
                <a:ea typeface="+mn-lt"/>
                <a:cs typeface="+mn-lt"/>
              </a:rPr>
              <a:t> See if you can come up with 20. These emojis might give you some ideas.</a:t>
            </a:r>
            <a:endParaRPr lang="en-US" sz="2800" dirty="0"/>
          </a:p>
        </p:txBody>
      </p:sp>
      <p:pic>
        <p:nvPicPr>
          <p:cNvPr id="6" name="Picture 6" descr="Graphical user interface, website&#10;&#10;Description automatically generated">
            <a:extLst>
              <a:ext uri="{FF2B5EF4-FFF2-40B4-BE49-F238E27FC236}">
                <a16:creationId xmlns:a16="http://schemas.microsoft.com/office/drawing/2014/main" id="{9AA00FA5-41AD-E5F1-831C-B0CD965A169A}"/>
              </a:ext>
            </a:extLst>
          </p:cNvPr>
          <p:cNvPicPr>
            <a:picLocks noChangeAspect="1"/>
          </p:cNvPicPr>
          <p:nvPr/>
        </p:nvPicPr>
        <p:blipFill rotWithShape="1">
          <a:blip r:embed="rId2"/>
          <a:srcRect l="16311" t="28942" r="36136" b="11765"/>
          <a:stretch/>
        </p:blipFill>
        <p:spPr>
          <a:xfrm>
            <a:off x="3345143" y="1090060"/>
            <a:ext cx="8621185" cy="5653183"/>
          </a:xfrm>
          <a:prstGeom prst="rect">
            <a:avLst/>
          </a:prstGeom>
        </p:spPr>
      </p:pic>
      <p:sp>
        <p:nvSpPr>
          <p:cNvPr id="7" name="TextBox 6">
            <a:extLst>
              <a:ext uri="{FF2B5EF4-FFF2-40B4-BE49-F238E27FC236}">
                <a16:creationId xmlns:a16="http://schemas.microsoft.com/office/drawing/2014/main" id="{13621B62-A924-4359-974B-B9E6244F27A9}"/>
              </a:ext>
            </a:extLst>
          </p:cNvPr>
          <p:cNvSpPr txBox="1"/>
          <p:nvPr/>
        </p:nvSpPr>
        <p:spPr>
          <a:xfrm>
            <a:off x="3710152" y="2207172"/>
            <a:ext cx="7851459" cy="369332"/>
          </a:xfrm>
          <a:prstGeom prst="rect">
            <a:avLst/>
          </a:prstGeom>
          <a:solidFill>
            <a:schemeClr val="bg1"/>
          </a:solidFill>
          <a:ln>
            <a:solidFill>
              <a:schemeClr val="bg1"/>
            </a:solidFill>
          </a:ln>
        </p:spPr>
        <p:txBody>
          <a:bodyPr wrap="square" rtlCol="0">
            <a:spAutoFit/>
          </a:bodyPr>
          <a:lstStyle/>
          <a:p>
            <a:endParaRPr lang="en-GB" dirty="0"/>
          </a:p>
        </p:txBody>
      </p:sp>
      <p:sp>
        <p:nvSpPr>
          <p:cNvPr id="8" name="TextBox 7">
            <a:extLst>
              <a:ext uri="{FF2B5EF4-FFF2-40B4-BE49-F238E27FC236}">
                <a16:creationId xmlns:a16="http://schemas.microsoft.com/office/drawing/2014/main" id="{C5221589-FB2E-4FC9-A67F-8EEFCEBF305D}"/>
              </a:ext>
            </a:extLst>
          </p:cNvPr>
          <p:cNvSpPr txBox="1"/>
          <p:nvPr/>
        </p:nvSpPr>
        <p:spPr>
          <a:xfrm>
            <a:off x="3673367" y="3505198"/>
            <a:ext cx="7851459" cy="369332"/>
          </a:xfrm>
          <a:prstGeom prst="rect">
            <a:avLst/>
          </a:prstGeom>
          <a:solidFill>
            <a:schemeClr val="bg1"/>
          </a:solidFill>
          <a:ln>
            <a:solidFill>
              <a:schemeClr val="bg1"/>
            </a:solidFill>
          </a:ln>
        </p:spPr>
        <p:txBody>
          <a:bodyPr wrap="square" rtlCol="0">
            <a:spAutoFit/>
          </a:bodyPr>
          <a:lstStyle/>
          <a:p>
            <a:endParaRPr lang="en-GB" dirty="0"/>
          </a:p>
        </p:txBody>
      </p:sp>
      <p:sp>
        <p:nvSpPr>
          <p:cNvPr id="9" name="TextBox 8">
            <a:extLst>
              <a:ext uri="{FF2B5EF4-FFF2-40B4-BE49-F238E27FC236}">
                <a16:creationId xmlns:a16="http://schemas.microsoft.com/office/drawing/2014/main" id="{7F83A318-06E2-4AE4-BB28-7A3EE5852030}"/>
              </a:ext>
            </a:extLst>
          </p:cNvPr>
          <p:cNvSpPr txBox="1"/>
          <p:nvPr/>
        </p:nvSpPr>
        <p:spPr>
          <a:xfrm>
            <a:off x="3715409" y="4840006"/>
            <a:ext cx="7851459" cy="369332"/>
          </a:xfrm>
          <a:prstGeom prst="rect">
            <a:avLst/>
          </a:prstGeom>
          <a:solidFill>
            <a:schemeClr val="bg1"/>
          </a:solidFill>
          <a:ln>
            <a:solidFill>
              <a:schemeClr val="bg1"/>
            </a:solidFill>
          </a:ln>
        </p:spPr>
        <p:txBody>
          <a:bodyPr wrap="square" rtlCol="0">
            <a:spAutoFit/>
          </a:bodyPr>
          <a:lstStyle/>
          <a:p>
            <a:endParaRPr lang="en-GB" dirty="0"/>
          </a:p>
        </p:txBody>
      </p:sp>
      <p:sp>
        <p:nvSpPr>
          <p:cNvPr id="10" name="TextBox 9">
            <a:extLst>
              <a:ext uri="{FF2B5EF4-FFF2-40B4-BE49-F238E27FC236}">
                <a16:creationId xmlns:a16="http://schemas.microsoft.com/office/drawing/2014/main" id="{106A0B05-A99C-4F49-B46D-848DB0F15C63}"/>
              </a:ext>
            </a:extLst>
          </p:cNvPr>
          <p:cNvSpPr txBox="1"/>
          <p:nvPr/>
        </p:nvSpPr>
        <p:spPr>
          <a:xfrm>
            <a:off x="3694387" y="6195842"/>
            <a:ext cx="7851459" cy="369332"/>
          </a:xfrm>
          <a:prstGeom prst="rect">
            <a:avLst/>
          </a:prstGeom>
          <a:solidFill>
            <a:schemeClr val="bg1"/>
          </a:solidFill>
          <a:ln>
            <a:solidFill>
              <a:schemeClr val="bg1"/>
            </a:solidFill>
          </a:ln>
        </p:spPr>
        <p:txBody>
          <a:bodyPr wrap="square" rtlCol="0">
            <a:spAutoFit/>
          </a:bodyPr>
          <a:lstStyle/>
          <a:p>
            <a:endParaRPr lang="en-GB" dirty="0"/>
          </a:p>
        </p:txBody>
      </p:sp>
    </p:spTree>
    <p:extLst>
      <p:ext uri="{BB962C8B-B14F-4D97-AF65-F5344CB8AC3E}">
        <p14:creationId xmlns:p14="http://schemas.microsoft.com/office/powerpoint/2010/main" val="6159394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3D8FE164-BE7D-2A94-42D0-4B334D7BE308}"/>
              </a:ext>
            </a:extLst>
          </p:cNvPr>
          <p:cNvSpPr>
            <a:spLocks noGrp="1"/>
          </p:cNvSpPr>
          <p:nvPr>
            <p:ph type="title"/>
          </p:nvPr>
        </p:nvSpPr>
        <p:spPr>
          <a:xfrm>
            <a:off x="4734426" y="114757"/>
            <a:ext cx="2723147" cy="1325563"/>
          </a:xfrm>
        </p:spPr>
        <p:txBody>
          <a:bodyPr/>
          <a:lstStyle/>
          <a:p>
            <a:r>
              <a:rPr lang="en-GB" sz="5400" b="1" dirty="0">
                <a:latin typeface="+mn-lt"/>
                <a:ea typeface="Verdana"/>
              </a:rPr>
              <a:t>Task 2 </a:t>
            </a:r>
            <a:endParaRPr lang="en-GB" sz="5400" b="1" dirty="0">
              <a:latin typeface="+mn-lt"/>
            </a:endParaRPr>
          </a:p>
        </p:txBody>
      </p:sp>
      <p:sp>
        <p:nvSpPr>
          <p:cNvPr id="5" name="Content Placeholder 2">
            <a:extLst>
              <a:ext uri="{FF2B5EF4-FFF2-40B4-BE49-F238E27FC236}">
                <a16:creationId xmlns:a16="http://schemas.microsoft.com/office/drawing/2014/main" id="{F4A25277-6533-E963-1F15-1FC59323F5C9}"/>
              </a:ext>
            </a:extLst>
          </p:cNvPr>
          <p:cNvSpPr>
            <a:spLocks noGrp="1"/>
          </p:cNvSpPr>
          <p:nvPr>
            <p:ph idx="1"/>
          </p:nvPr>
        </p:nvSpPr>
        <p:spPr>
          <a:xfrm>
            <a:off x="1046011" y="1292247"/>
            <a:ext cx="10515600" cy="4908429"/>
          </a:xfrm>
        </p:spPr>
        <p:txBody>
          <a:bodyPr vert="horz" lIns="91440" tIns="45720" rIns="91440" bIns="45720" rtlCol="0" anchor="t">
            <a:normAutofit/>
          </a:bodyPr>
          <a:lstStyle/>
          <a:p>
            <a:pPr marL="0" indent="0">
              <a:buNone/>
            </a:pPr>
            <a:endParaRPr lang="en-GB" sz="2800">
              <a:latin typeface="+mn-lt"/>
            </a:endParaRPr>
          </a:p>
          <a:p>
            <a:pPr marL="0" indent="0">
              <a:buNone/>
            </a:pPr>
            <a:endParaRPr lang="en-GB" sz="2800" b="1" u="sng">
              <a:latin typeface="+mn-lt"/>
              <a:cs typeface="Calibri"/>
            </a:endParaRPr>
          </a:p>
        </p:txBody>
      </p:sp>
      <p:sp>
        <p:nvSpPr>
          <p:cNvPr id="2" name="TextBox 1">
            <a:extLst>
              <a:ext uri="{FF2B5EF4-FFF2-40B4-BE49-F238E27FC236}">
                <a16:creationId xmlns:a16="http://schemas.microsoft.com/office/drawing/2014/main" id="{FC08A5A7-5AB8-5CCB-3936-9975C196F782}"/>
              </a:ext>
            </a:extLst>
          </p:cNvPr>
          <p:cNvSpPr txBox="1"/>
          <p:nvPr/>
        </p:nvSpPr>
        <p:spPr>
          <a:xfrm>
            <a:off x="753304" y="2305615"/>
            <a:ext cx="2379579" cy="224676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800" dirty="0">
                <a:cs typeface="Calibri"/>
              </a:rPr>
              <a:t>Did you get them all?</a:t>
            </a:r>
          </a:p>
          <a:p>
            <a:r>
              <a:rPr lang="en-GB" sz="2800" dirty="0">
                <a:cs typeface="Calibri"/>
              </a:rPr>
              <a:t>Add the ones you didn't get to your list.</a:t>
            </a:r>
          </a:p>
        </p:txBody>
      </p:sp>
      <p:pic>
        <p:nvPicPr>
          <p:cNvPr id="6" name="Picture 6" descr="Graphical user interface, website&#10;&#10;Description automatically generated">
            <a:extLst>
              <a:ext uri="{FF2B5EF4-FFF2-40B4-BE49-F238E27FC236}">
                <a16:creationId xmlns:a16="http://schemas.microsoft.com/office/drawing/2014/main" id="{9AA00FA5-41AD-E5F1-831C-B0CD965A169A}"/>
              </a:ext>
            </a:extLst>
          </p:cNvPr>
          <p:cNvPicPr>
            <a:picLocks noChangeAspect="1"/>
          </p:cNvPicPr>
          <p:nvPr/>
        </p:nvPicPr>
        <p:blipFill rotWithShape="1">
          <a:blip r:embed="rId2"/>
          <a:srcRect l="16311" t="28942" r="36136" b="11765"/>
          <a:stretch/>
        </p:blipFill>
        <p:spPr>
          <a:xfrm>
            <a:off x="3345143" y="1090060"/>
            <a:ext cx="8621185" cy="5653183"/>
          </a:xfrm>
          <a:prstGeom prst="rect">
            <a:avLst/>
          </a:prstGeom>
        </p:spPr>
      </p:pic>
    </p:spTree>
    <p:extLst>
      <p:ext uri="{BB962C8B-B14F-4D97-AF65-F5344CB8AC3E}">
        <p14:creationId xmlns:p14="http://schemas.microsoft.com/office/powerpoint/2010/main" val="173500235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9A88AAA-6B5E-93BA-40A7-B206419FEBE6}"/>
              </a:ext>
            </a:extLst>
          </p:cNvPr>
          <p:cNvSpPr>
            <a:spLocks noGrp="1"/>
          </p:cNvSpPr>
          <p:nvPr>
            <p:ph idx="1"/>
          </p:nvPr>
        </p:nvSpPr>
        <p:spPr>
          <a:xfrm>
            <a:off x="1425183" y="1294759"/>
            <a:ext cx="10012137" cy="5194980"/>
          </a:xfrm>
        </p:spPr>
        <p:txBody>
          <a:bodyPr vert="horz" lIns="91440" tIns="45720" rIns="91440" bIns="45720" rtlCol="0" anchor="t">
            <a:normAutofit lnSpcReduction="10000"/>
          </a:bodyPr>
          <a:lstStyle/>
          <a:p>
            <a:pPr marL="0" indent="0">
              <a:buNone/>
            </a:pPr>
            <a:r>
              <a:rPr lang="en-GB" sz="3200" dirty="0">
                <a:latin typeface="Calibri"/>
                <a:ea typeface="Verdana"/>
                <a:cs typeface="Calibri"/>
              </a:rPr>
              <a:t>Having emotions is good.</a:t>
            </a:r>
          </a:p>
          <a:p>
            <a:pPr marL="0" indent="0">
              <a:buNone/>
            </a:pPr>
            <a:endParaRPr lang="en-GB" sz="3200" dirty="0">
              <a:latin typeface="Calibri"/>
              <a:cs typeface="Calibri"/>
            </a:endParaRPr>
          </a:p>
          <a:p>
            <a:pPr marL="0" indent="0">
              <a:buNone/>
            </a:pPr>
            <a:r>
              <a:rPr lang="en-GB" sz="3200" dirty="0">
                <a:latin typeface="Calibri"/>
                <a:ea typeface="Verdana"/>
                <a:cs typeface="Calibri"/>
              </a:rPr>
              <a:t>However sometimes the way we manage our emotions can create problems. People sometimes describe emotions that make us feel angry as a 'red mist'. When we are in a 'red mist' we might do things that lead us getting into trouble. </a:t>
            </a:r>
            <a:endParaRPr lang="en-GB" sz="3200" dirty="0">
              <a:latin typeface="Calibri"/>
              <a:cs typeface="Calibri"/>
            </a:endParaRPr>
          </a:p>
          <a:p>
            <a:pPr marL="0" indent="0">
              <a:buNone/>
            </a:pPr>
            <a:endParaRPr lang="en-GB" sz="3200" dirty="0">
              <a:latin typeface="Calibri"/>
              <a:cs typeface="Calibri"/>
            </a:endParaRPr>
          </a:p>
          <a:p>
            <a:pPr marL="0" indent="0">
              <a:buNone/>
            </a:pPr>
            <a:r>
              <a:rPr lang="en-GB" sz="3200" dirty="0">
                <a:latin typeface="Calibri"/>
                <a:ea typeface="Verdana"/>
                <a:cs typeface="Calibri"/>
              </a:rPr>
              <a:t>For example, if you are feeling angry you might want to say something horrible. Of if you are feeling confused that might make you feel embarrassed and angry and you might want to run away. </a:t>
            </a:r>
            <a:endParaRPr lang="en-GB" sz="3200" dirty="0">
              <a:latin typeface="Calibri"/>
              <a:cs typeface="Calibri"/>
            </a:endParaRPr>
          </a:p>
          <a:p>
            <a:pPr marL="0" indent="0">
              <a:buNone/>
            </a:pPr>
            <a:endParaRPr lang="en-GB" dirty="0">
              <a:latin typeface="Calibri"/>
              <a:cs typeface="Calibri"/>
            </a:endParaRPr>
          </a:p>
          <a:p>
            <a:pPr marL="0" indent="0">
              <a:buNone/>
            </a:pPr>
            <a:endParaRPr lang="en-GB" dirty="0"/>
          </a:p>
          <a:p>
            <a:pPr marL="0" indent="0">
              <a:buNone/>
            </a:pPr>
            <a:endParaRPr lang="en-GB" dirty="0"/>
          </a:p>
          <a:p>
            <a:pPr marL="0" indent="0">
              <a:buNone/>
            </a:pPr>
            <a:endParaRPr lang="en-GB" dirty="0"/>
          </a:p>
          <a:p>
            <a:pPr marL="0" indent="0">
              <a:buNone/>
            </a:pPr>
            <a:endParaRPr lang="en-GB" dirty="0"/>
          </a:p>
        </p:txBody>
      </p:sp>
    </p:spTree>
    <p:extLst>
      <p:ext uri="{BB962C8B-B14F-4D97-AF65-F5344CB8AC3E}">
        <p14:creationId xmlns:p14="http://schemas.microsoft.com/office/powerpoint/2010/main" val="4705313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9A88AAA-6B5E-93BA-40A7-B206419FEBE6}"/>
              </a:ext>
            </a:extLst>
          </p:cNvPr>
          <p:cNvSpPr>
            <a:spLocks noGrp="1"/>
          </p:cNvSpPr>
          <p:nvPr>
            <p:ph idx="1"/>
          </p:nvPr>
        </p:nvSpPr>
        <p:spPr>
          <a:xfrm>
            <a:off x="1847135" y="1196001"/>
            <a:ext cx="8887724" cy="6458784"/>
          </a:xfrm>
        </p:spPr>
        <p:txBody>
          <a:bodyPr vert="horz" lIns="91440" tIns="45720" rIns="91440" bIns="45720" rtlCol="0" anchor="t">
            <a:normAutofit/>
          </a:bodyPr>
          <a:lstStyle/>
          <a:p>
            <a:pPr marL="0" indent="0">
              <a:buNone/>
            </a:pPr>
            <a:r>
              <a:rPr lang="en-GB" sz="3600" dirty="0">
                <a:latin typeface="Calibri"/>
                <a:ea typeface="Verdana"/>
                <a:cs typeface="Calibri"/>
              </a:rPr>
              <a:t>If you know that you react to difficult emotions in a way that gets you in trouble, it is important that you learn to use strategies to help you manage your emotions.</a:t>
            </a:r>
          </a:p>
          <a:p>
            <a:pPr marL="0" indent="0">
              <a:buNone/>
            </a:pPr>
            <a:endParaRPr lang="en-GB" sz="3600" dirty="0">
              <a:latin typeface="Calibri"/>
              <a:cs typeface="Calibri"/>
            </a:endParaRPr>
          </a:p>
          <a:p>
            <a:pPr marL="0" indent="0">
              <a:buNone/>
            </a:pPr>
            <a:r>
              <a:rPr lang="en-GB" sz="3600" dirty="0">
                <a:latin typeface="Calibri"/>
                <a:ea typeface="Verdana"/>
                <a:cs typeface="Calibri"/>
              </a:rPr>
              <a:t>Some of those strategies are </a:t>
            </a:r>
            <a:r>
              <a:rPr lang="en-GB" sz="3600" b="1" dirty="0">
                <a:latin typeface="Calibri"/>
                <a:ea typeface="Verdana"/>
                <a:cs typeface="Calibri"/>
              </a:rPr>
              <a:t>pre-emptive</a:t>
            </a:r>
            <a:r>
              <a:rPr lang="en-GB" sz="3600" dirty="0">
                <a:latin typeface="Calibri"/>
                <a:ea typeface="Verdana"/>
                <a:cs typeface="Calibri"/>
              </a:rPr>
              <a:t> – these are things you could do before the 'red mist' comes down. These include:</a:t>
            </a:r>
          </a:p>
          <a:p>
            <a:pPr marL="0" indent="0">
              <a:buNone/>
            </a:pPr>
            <a:endParaRPr lang="en-GB" dirty="0">
              <a:cs typeface="Calibri"/>
            </a:endParaRPr>
          </a:p>
          <a:p>
            <a:pPr marL="0" indent="0">
              <a:buNone/>
            </a:pPr>
            <a:endParaRPr lang="en-GB" dirty="0">
              <a:latin typeface="Calibri"/>
              <a:cs typeface="Calibri"/>
            </a:endParaRPr>
          </a:p>
          <a:p>
            <a:pPr marL="0" indent="0">
              <a:buNone/>
            </a:pPr>
            <a:endParaRPr lang="en-GB" dirty="0"/>
          </a:p>
          <a:p>
            <a:pPr marL="0" indent="0">
              <a:buNone/>
            </a:pPr>
            <a:endParaRPr lang="en-GB" dirty="0"/>
          </a:p>
          <a:p>
            <a:pPr marL="0" indent="0">
              <a:buNone/>
            </a:pPr>
            <a:endParaRPr lang="en-GB" dirty="0"/>
          </a:p>
          <a:p>
            <a:pPr marL="0" indent="0">
              <a:buNone/>
            </a:pPr>
            <a:endParaRPr lang="en-GB" dirty="0"/>
          </a:p>
        </p:txBody>
      </p:sp>
    </p:spTree>
    <p:extLst>
      <p:ext uri="{BB962C8B-B14F-4D97-AF65-F5344CB8AC3E}">
        <p14:creationId xmlns:p14="http://schemas.microsoft.com/office/powerpoint/2010/main" val="8452578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9A88AAA-6B5E-93BA-40A7-B206419FEBE6}"/>
              </a:ext>
            </a:extLst>
          </p:cNvPr>
          <p:cNvSpPr>
            <a:spLocks noGrp="1"/>
          </p:cNvSpPr>
          <p:nvPr>
            <p:ph idx="1"/>
          </p:nvPr>
        </p:nvSpPr>
        <p:spPr>
          <a:xfrm>
            <a:off x="1805094" y="1931724"/>
            <a:ext cx="8887724" cy="6458784"/>
          </a:xfrm>
        </p:spPr>
        <p:txBody>
          <a:bodyPr vert="horz" lIns="91440" tIns="45720" rIns="91440" bIns="45720" rtlCol="0" anchor="t">
            <a:normAutofit/>
          </a:bodyPr>
          <a:lstStyle/>
          <a:p>
            <a:pPr marL="285750" indent="-285750"/>
            <a:r>
              <a:rPr lang="en-GB" sz="3600" dirty="0">
                <a:latin typeface="Calibri"/>
                <a:ea typeface="Verdana"/>
                <a:cs typeface="Calibri"/>
              </a:rPr>
              <a:t>Talking to people about how you are feeling - but at the right time and with the right people. If you are having a difficult time it is important that school knows and can provide you with the support you might need to cope with difficult emotions.</a:t>
            </a:r>
            <a:endParaRPr lang="en-GB" sz="3600" dirty="0">
              <a:latin typeface="Calibri"/>
              <a:cs typeface="Calibri"/>
            </a:endParaRPr>
          </a:p>
          <a:p>
            <a:pPr marL="285750" indent="-285750">
              <a:lnSpc>
                <a:spcPct val="100000"/>
              </a:lnSpc>
              <a:spcBef>
                <a:spcPts val="0"/>
              </a:spcBef>
            </a:pPr>
            <a:endParaRPr lang="en-GB" sz="3600" dirty="0">
              <a:latin typeface="Calibri"/>
              <a:ea typeface="Verdana"/>
              <a:cs typeface="Calibri"/>
            </a:endParaRPr>
          </a:p>
          <a:p>
            <a:pPr marL="0" indent="0">
              <a:lnSpc>
                <a:spcPct val="100000"/>
              </a:lnSpc>
              <a:spcBef>
                <a:spcPts val="0"/>
              </a:spcBef>
              <a:buNone/>
            </a:pPr>
            <a:endParaRPr lang="en-GB" sz="3600" dirty="0">
              <a:latin typeface="Calibri"/>
              <a:cs typeface="Calibri"/>
            </a:endParaRPr>
          </a:p>
          <a:p>
            <a:pPr marL="0" indent="0">
              <a:lnSpc>
                <a:spcPct val="100000"/>
              </a:lnSpc>
              <a:spcBef>
                <a:spcPts val="0"/>
              </a:spcBef>
              <a:buNone/>
            </a:pPr>
            <a:endParaRPr lang="en-GB" dirty="0">
              <a:latin typeface="Calibri"/>
              <a:cs typeface="Calibri"/>
            </a:endParaRPr>
          </a:p>
          <a:p>
            <a:pPr marL="0" indent="0">
              <a:buNone/>
            </a:pPr>
            <a:endParaRPr lang="en-GB" sz="4000" dirty="0">
              <a:cs typeface="Calibri"/>
            </a:endParaRPr>
          </a:p>
          <a:p>
            <a:pPr marL="0" indent="0">
              <a:buNone/>
            </a:pPr>
            <a:endParaRPr lang="en-GB" sz="4000" dirty="0">
              <a:latin typeface="Calibri"/>
              <a:cs typeface="Calibri"/>
            </a:endParaRPr>
          </a:p>
          <a:p>
            <a:pPr marL="0" indent="0">
              <a:buNone/>
            </a:pPr>
            <a:endParaRPr lang="en-GB" sz="4000" dirty="0"/>
          </a:p>
          <a:p>
            <a:pPr marL="0" indent="0">
              <a:buNone/>
            </a:pPr>
            <a:endParaRPr lang="en-GB" sz="4000" dirty="0"/>
          </a:p>
          <a:p>
            <a:pPr marL="0" indent="0">
              <a:buNone/>
            </a:pPr>
            <a:endParaRPr lang="en-GB" sz="4000" dirty="0"/>
          </a:p>
          <a:p>
            <a:pPr marL="0" indent="0">
              <a:buNone/>
            </a:pPr>
            <a:endParaRPr lang="en-GB" sz="4000" dirty="0"/>
          </a:p>
        </p:txBody>
      </p:sp>
    </p:spTree>
    <p:extLst>
      <p:ext uri="{BB962C8B-B14F-4D97-AF65-F5344CB8AC3E}">
        <p14:creationId xmlns:p14="http://schemas.microsoft.com/office/powerpoint/2010/main" val="25737730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9A88AAA-6B5E-93BA-40A7-B206419FEBE6}"/>
              </a:ext>
            </a:extLst>
          </p:cNvPr>
          <p:cNvSpPr>
            <a:spLocks noGrp="1"/>
          </p:cNvSpPr>
          <p:nvPr>
            <p:ph idx="1"/>
          </p:nvPr>
        </p:nvSpPr>
        <p:spPr>
          <a:xfrm>
            <a:off x="1526014" y="2162952"/>
            <a:ext cx="8887724" cy="6458784"/>
          </a:xfrm>
        </p:spPr>
        <p:txBody>
          <a:bodyPr vert="horz" lIns="91440" tIns="45720" rIns="91440" bIns="45720" rtlCol="0" anchor="t">
            <a:normAutofit/>
          </a:bodyPr>
          <a:lstStyle/>
          <a:p>
            <a:pPr marL="285750" indent="-285750">
              <a:lnSpc>
                <a:spcPct val="100000"/>
              </a:lnSpc>
              <a:spcBef>
                <a:spcPts val="0"/>
              </a:spcBef>
            </a:pPr>
            <a:endParaRPr lang="en-GB" sz="2400" dirty="0">
              <a:latin typeface="Calibri"/>
              <a:ea typeface="Verdana"/>
              <a:cs typeface="Calibri"/>
            </a:endParaRPr>
          </a:p>
          <a:p>
            <a:pPr marL="285750" indent="-285750">
              <a:lnSpc>
                <a:spcPct val="100000"/>
              </a:lnSpc>
              <a:spcBef>
                <a:spcPts val="0"/>
              </a:spcBef>
            </a:pPr>
            <a:r>
              <a:rPr lang="en-GB" sz="3600" dirty="0">
                <a:latin typeface="Calibri"/>
                <a:ea typeface="Verdana"/>
                <a:cs typeface="Calibri"/>
              </a:rPr>
              <a:t>Exercise. This is one of the most common ways used by people to cope with all sorts of emotions. </a:t>
            </a:r>
            <a:endParaRPr lang="en-US" sz="3600" dirty="0">
              <a:latin typeface="Calibri"/>
              <a:ea typeface="Verdana"/>
              <a:cs typeface="Calibri"/>
            </a:endParaRPr>
          </a:p>
          <a:p>
            <a:pPr marL="285750" indent="-285750">
              <a:lnSpc>
                <a:spcPct val="100000"/>
              </a:lnSpc>
              <a:spcBef>
                <a:spcPts val="0"/>
              </a:spcBef>
            </a:pPr>
            <a:endParaRPr lang="en-GB" sz="2400" dirty="0">
              <a:latin typeface="Calibri"/>
              <a:cs typeface="Calibri"/>
            </a:endParaRPr>
          </a:p>
          <a:p>
            <a:pPr marL="0" indent="0">
              <a:lnSpc>
                <a:spcPct val="100000"/>
              </a:lnSpc>
              <a:spcBef>
                <a:spcPts val="0"/>
              </a:spcBef>
              <a:buNone/>
            </a:pPr>
            <a:endParaRPr lang="en-GB" sz="1800" dirty="0">
              <a:latin typeface="Calibri"/>
              <a:cs typeface="Calibri"/>
            </a:endParaRPr>
          </a:p>
          <a:p>
            <a:pPr marL="0" indent="0">
              <a:lnSpc>
                <a:spcPct val="100000"/>
              </a:lnSpc>
              <a:spcBef>
                <a:spcPts val="0"/>
              </a:spcBef>
              <a:buNone/>
            </a:pPr>
            <a:endParaRPr lang="en-GB" sz="1800" dirty="0">
              <a:latin typeface="Calibri"/>
              <a:cs typeface="Calibri"/>
            </a:endParaRPr>
          </a:p>
          <a:p>
            <a:pPr marL="0" indent="0">
              <a:lnSpc>
                <a:spcPct val="100000"/>
              </a:lnSpc>
              <a:spcBef>
                <a:spcPts val="0"/>
              </a:spcBef>
              <a:buNone/>
            </a:pPr>
            <a:endParaRPr lang="en-GB" sz="1800" dirty="0">
              <a:latin typeface="Calibri"/>
              <a:cs typeface="Calibri"/>
            </a:endParaRPr>
          </a:p>
          <a:p>
            <a:pPr marL="0" indent="0">
              <a:buNone/>
            </a:pPr>
            <a:endParaRPr lang="en-GB" dirty="0">
              <a:cs typeface="Calibri"/>
            </a:endParaRPr>
          </a:p>
          <a:p>
            <a:pPr marL="0" indent="0">
              <a:buNone/>
            </a:pPr>
            <a:endParaRPr lang="en-GB" dirty="0">
              <a:latin typeface="Calibri"/>
              <a:cs typeface="Calibri"/>
            </a:endParaRPr>
          </a:p>
          <a:p>
            <a:pPr marL="0" indent="0">
              <a:buNone/>
            </a:pPr>
            <a:endParaRPr lang="en-GB" dirty="0"/>
          </a:p>
          <a:p>
            <a:pPr marL="0" indent="0">
              <a:buNone/>
            </a:pPr>
            <a:endParaRPr lang="en-GB" dirty="0"/>
          </a:p>
          <a:p>
            <a:pPr marL="0" indent="0">
              <a:buNone/>
            </a:pPr>
            <a:endParaRPr lang="en-GB" dirty="0"/>
          </a:p>
          <a:p>
            <a:pPr marL="0" indent="0">
              <a:buNone/>
            </a:pPr>
            <a:endParaRPr lang="en-GB" dirty="0"/>
          </a:p>
        </p:txBody>
      </p:sp>
    </p:spTree>
    <p:extLst>
      <p:ext uri="{BB962C8B-B14F-4D97-AF65-F5344CB8AC3E}">
        <p14:creationId xmlns:p14="http://schemas.microsoft.com/office/powerpoint/2010/main" val="41944156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9A88AAA-6B5E-93BA-40A7-B206419FEBE6}"/>
              </a:ext>
            </a:extLst>
          </p:cNvPr>
          <p:cNvSpPr>
            <a:spLocks noGrp="1"/>
          </p:cNvSpPr>
          <p:nvPr>
            <p:ph idx="1"/>
          </p:nvPr>
        </p:nvSpPr>
        <p:spPr>
          <a:xfrm>
            <a:off x="1836625" y="1858152"/>
            <a:ext cx="8887724" cy="6458784"/>
          </a:xfrm>
        </p:spPr>
        <p:txBody>
          <a:bodyPr vert="horz" lIns="91440" tIns="45720" rIns="91440" bIns="45720" rtlCol="0" anchor="t">
            <a:normAutofit/>
          </a:bodyPr>
          <a:lstStyle/>
          <a:p>
            <a:pPr marL="0" indent="0">
              <a:lnSpc>
                <a:spcPct val="100000"/>
              </a:lnSpc>
              <a:spcBef>
                <a:spcPts val="0"/>
              </a:spcBef>
              <a:buNone/>
            </a:pPr>
            <a:endParaRPr lang="en-GB" sz="2400" dirty="0">
              <a:latin typeface="Calibri"/>
              <a:cs typeface="Calibri"/>
            </a:endParaRPr>
          </a:p>
          <a:p>
            <a:pPr marL="285750" indent="-285750">
              <a:lnSpc>
                <a:spcPct val="100000"/>
              </a:lnSpc>
              <a:spcBef>
                <a:spcPts val="0"/>
              </a:spcBef>
            </a:pPr>
            <a:r>
              <a:rPr lang="en-GB" sz="3600" dirty="0">
                <a:latin typeface="Calibri"/>
                <a:ea typeface="Verdana"/>
                <a:cs typeface="Calibri"/>
              </a:rPr>
              <a:t>Art. Some people find that they can't talk to people about how they feel but they feel better for expressing their emotions through drawing or painting. </a:t>
            </a:r>
          </a:p>
          <a:p>
            <a:pPr marL="0" indent="0">
              <a:lnSpc>
                <a:spcPct val="100000"/>
              </a:lnSpc>
              <a:spcBef>
                <a:spcPts val="0"/>
              </a:spcBef>
              <a:buNone/>
            </a:pPr>
            <a:endParaRPr lang="en-GB" sz="1800" dirty="0">
              <a:latin typeface="Calibri"/>
              <a:cs typeface="Calibri"/>
            </a:endParaRPr>
          </a:p>
          <a:p>
            <a:pPr marL="0" indent="0">
              <a:lnSpc>
                <a:spcPct val="100000"/>
              </a:lnSpc>
              <a:spcBef>
                <a:spcPts val="0"/>
              </a:spcBef>
              <a:buNone/>
            </a:pPr>
            <a:endParaRPr lang="en-GB" sz="1800" dirty="0">
              <a:latin typeface="Calibri"/>
              <a:cs typeface="Calibri"/>
            </a:endParaRPr>
          </a:p>
          <a:p>
            <a:pPr marL="0" indent="0">
              <a:lnSpc>
                <a:spcPct val="100000"/>
              </a:lnSpc>
              <a:spcBef>
                <a:spcPts val="0"/>
              </a:spcBef>
              <a:buNone/>
            </a:pPr>
            <a:endParaRPr lang="en-GB" sz="1800" dirty="0">
              <a:latin typeface="Calibri"/>
              <a:cs typeface="Calibri"/>
            </a:endParaRPr>
          </a:p>
          <a:p>
            <a:pPr marL="0" indent="0">
              <a:buNone/>
            </a:pPr>
            <a:endParaRPr lang="en-GB" dirty="0">
              <a:cs typeface="Calibri"/>
            </a:endParaRPr>
          </a:p>
          <a:p>
            <a:pPr marL="0" indent="0">
              <a:buNone/>
            </a:pPr>
            <a:endParaRPr lang="en-GB" dirty="0">
              <a:latin typeface="Calibri"/>
              <a:cs typeface="Calibri"/>
            </a:endParaRPr>
          </a:p>
          <a:p>
            <a:pPr marL="0" indent="0">
              <a:buNone/>
            </a:pPr>
            <a:endParaRPr lang="en-GB" dirty="0"/>
          </a:p>
          <a:p>
            <a:pPr marL="0" indent="0">
              <a:buNone/>
            </a:pPr>
            <a:endParaRPr lang="en-GB" dirty="0"/>
          </a:p>
          <a:p>
            <a:pPr marL="0" indent="0">
              <a:buNone/>
            </a:pPr>
            <a:endParaRPr lang="en-GB" dirty="0"/>
          </a:p>
          <a:p>
            <a:pPr marL="0" indent="0">
              <a:buNone/>
            </a:pPr>
            <a:endParaRPr lang="en-GB" dirty="0"/>
          </a:p>
        </p:txBody>
      </p:sp>
    </p:spTree>
    <p:extLst>
      <p:ext uri="{BB962C8B-B14F-4D97-AF65-F5344CB8AC3E}">
        <p14:creationId xmlns:p14="http://schemas.microsoft.com/office/powerpoint/2010/main" val="22311431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9A88AAA-6B5E-93BA-40A7-B206419FEBE6}"/>
              </a:ext>
            </a:extLst>
          </p:cNvPr>
          <p:cNvSpPr>
            <a:spLocks noGrp="1"/>
          </p:cNvSpPr>
          <p:nvPr>
            <p:ph idx="1"/>
          </p:nvPr>
        </p:nvSpPr>
        <p:spPr>
          <a:xfrm>
            <a:off x="1778262" y="399216"/>
            <a:ext cx="8887724" cy="6458784"/>
          </a:xfrm>
        </p:spPr>
        <p:txBody>
          <a:bodyPr vert="horz" lIns="91440" tIns="45720" rIns="91440" bIns="45720" rtlCol="0" anchor="t">
            <a:normAutofit/>
          </a:bodyPr>
          <a:lstStyle/>
          <a:p>
            <a:pPr marL="0" indent="0">
              <a:lnSpc>
                <a:spcPct val="100000"/>
              </a:lnSpc>
              <a:spcBef>
                <a:spcPts val="0"/>
              </a:spcBef>
              <a:buNone/>
            </a:pPr>
            <a:endParaRPr lang="en-GB" sz="1800" dirty="0">
              <a:latin typeface="Calibri"/>
              <a:cs typeface="Calibri"/>
            </a:endParaRPr>
          </a:p>
          <a:p>
            <a:pPr marL="0" indent="0">
              <a:lnSpc>
                <a:spcPct val="100000"/>
              </a:lnSpc>
              <a:spcBef>
                <a:spcPts val="0"/>
              </a:spcBef>
              <a:buNone/>
            </a:pPr>
            <a:r>
              <a:rPr lang="en-GB" dirty="0">
                <a:latin typeface="Calibri"/>
                <a:ea typeface="Verdana"/>
                <a:cs typeface="Calibri"/>
              </a:rPr>
              <a:t>Make sure you are </a:t>
            </a:r>
            <a:r>
              <a:rPr lang="en-GB" b="1" dirty="0">
                <a:latin typeface="Calibri"/>
                <a:ea typeface="Verdana"/>
                <a:cs typeface="Calibri"/>
              </a:rPr>
              <a:t>prepared </a:t>
            </a:r>
            <a:r>
              <a:rPr lang="en-GB" dirty="0">
                <a:latin typeface="Calibri"/>
                <a:ea typeface="Verdana"/>
                <a:cs typeface="Calibri"/>
              </a:rPr>
              <a:t>with some strategies that you can use if you are starting to feel that your emotions are getting out of control. These might include:</a:t>
            </a:r>
            <a:endParaRPr lang="en-GB" dirty="0">
              <a:latin typeface="Calibri"/>
              <a:cs typeface="Calibri"/>
            </a:endParaRPr>
          </a:p>
          <a:p>
            <a:pPr marL="285750" indent="-285750">
              <a:lnSpc>
                <a:spcPct val="100000"/>
              </a:lnSpc>
              <a:spcBef>
                <a:spcPts val="0"/>
              </a:spcBef>
            </a:pPr>
            <a:r>
              <a:rPr lang="en-GB" dirty="0">
                <a:latin typeface="Calibri"/>
                <a:ea typeface="Verdana"/>
                <a:cs typeface="Calibri"/>
              </a:rPr>
              <a:t>Using a stress ball</a:t>
            </a:r>
          </a:p>
          <a:p>
            <a:pPr marL="285750" indent="-285750">
              <a:lnSpc>
                <a:spcPct val="100000"/>
              </a:lnSpc>
              <a:spcBef>
                <a:spcPts val="0"/>
              </a:spcBef>
            </a:pPr>
            <a:r>
              <a:rPr lang="en-GB" dirty="0">
                <a:latin typeface="Calibri"/>
                <a:ea typeface="Verdana"/>
                <a:cs typeface="Calibri"/>
              </a:rPr>
              <a:t>Stepping out of the situation for a few minutes</a:t>
            </a:r>
          </a:p>
          <a:p>
            <a:pPr marL="285750" indent="-285750">
              <a:lnSpc>
                <a:spcPct val="100000"/>
              </a:lnSpc>
              <a:spcBef>
                <a:spcPts val="0"/>
              </a:spcBef>
            </a:pPr>
            <a:r>
              <a:rPr lang="en-GB" dirty="0">
                <a:latin typeface="Calibri"/>
                <a:ea typeface="Verdana"/>
                <a:cs typeface="Calibri"/>
              </a:rPr>
              <a:t>Grounding exercises – these are activities designed to get your brain to calm down and include things like thinking of 5 blue things, 4 red things, 3 yellow things, 2 orange things and 1 purple thing. Or thinking of football teams starting with the letter A, B and so on. </a:t>
            </a:r>
          </a:p>
          <a:p>
            <a:pPr marL="285750" indent="-285750">
              <a:lnSpc>
                <a:spcPct val="100000"/>
              </a:lnSpc>
              <a:spcBef>
                <a:spcPts val="0"/>
              </a:spcBef>
            </a:pPr>
            <a:endParaRPr lang="en-GB" dirty="0">
              <a:latin typeface="Calibri"/>
              <a:cs typeface="Calibri"/>
            </a:endParaRPr>
          </a:p>
          <a:p>
            <a:pPr marL="0" indent="0">
              <a:lnSpc>
                <a:spcPct val="100000"/>
              </a:lnSpc>
              <a:spcBef>
                <a:spcPts val="0"/>
              </a:spcBef>
              <a:buNone/>
            </a:pPr>
            <a:r>
              <a:rPr lang="en-GB" dirty="0">
                <a:latin typeface="Calibri"/>
                <a:ea typeface="Verdana"/>
                <a:cs typeface="Calibri"/>
              </a:rPr>
              <a:t>There might be other strategies that you have found that have worked for you.</a:t>
            </a:r>
            <a:endParaRPr lang="en-GB" dirty="0">
              <a:latin typeface="Calibri"/>
              <a:cs typeface="Calibri"/>
            </a:endParaRPr>
          </a:p>
          <a:p>
            <a:pPr marL="0" indent="0">
              <a:lnSpc>
                <a:spcPct val="100000"/>
              </a:lnSpc>
              <a:spcBef>
                <a:spcPts val="0"/>
              </a:spcBef>
              <a:buNone/>
            </a:pPr>
            <a:endParaRPr lang="en-GB" sz="1800" dirty="0">
              <a:latin typeface="Calibri"/>
              <a:cs typeface="Calibri"/>
            </a:endParaRPr>
          </a:p>
          <a:p>
            <a:pPr marL="0" indent="0">
              <a:lnSpc>
                <a:spcPct val="100000"/>
              </a:lnSpc>
              <a:spcBef>
                <a:spcPts val="0"/>
              </a:spcBef>
              <a:buNone/>
            </a:pPr>
            <a:endParaRPr lang="en-GB" sz="1800" dirty="0">
              <a:latin typeface="Calibri"/>
              <a:cs typeface="Calibri"/>
            </a:endParaRPr>
          </a:p>
          <a:p>
            <a:pPr marL="0" indent="0">
              <a:buNone/>
            </a:pPr>
            <a:endParaRPr lang="en-GB" dirty="0">
              <a:cs typeface="Calibri"/>
            </a:endParaRPr>
          </a:p>
          <a:p>
            <a:pPr marL="0" indent="0">
              <a:buNone/>
            </a:pPr>
            <a:endParaRPr lang="en-GB" dirty="0">
              <a:latin typeface="Calibri"/>
              <a:cs typeface="Calibri"/>
            </a:endParaRPr>
          </a:p>
          <a:p>
            <a:pPr marL="0" indent="0">
              <a:buNone/>
            </a:pPr>
            <a:endParaRPr lang="en-GB" dirty="0"/>
          </a:p>
          <a:p>
            <a:pPr marL="0" indent="0">
              <a:buNone/>
            </a:pPr>
            <a:endParaRPr lang="en-GB" dirty="0"/>
          </a:p>
          <a:p>
            <a:pPr marL="0" indent="0">
              <a:buNone/>
            </a:pPr>
            <a:endParaRPr lang="en-GB" dirty="0"/>
          </a:p>
          <a:p>
            <a:pPr marL="0" indent="0">
              <a:buNone/>
            </a:pPr>
            <a:endParaRPr lang="en-GB" dirty="0"/>
          </a:p>
        </p:txBody>
      </p:sp>
    </p:spTree>
    <p:extLst>
      <p:ext uri="{BB962C8B-B14F-4D97-AF65-F5344CB8AC3E}">
        <p14:creationId xmlns:p14="http://schemas.microsoft.com/office/powerpoint/2010/main" val="408413153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F913BD-04D9-9425-0715-63765D444C12}"/>
              </a:ext>
            </a:extLst>
          </p:cNvPr>
          <p:cNvSpPr>
            <a:spLocks noGrp="1"/>
          </p:cNvSpPr>
          <p:nvPr>
            <p:ph type="title"/>
          </p:nvPr>
        </p:nvSpPr>
        <p:spPr>
          <a:xfrm>
            <a:off x="4614110" y="345874"/>
            <a:ext cx="2963779" cy="1325563"/>
          </a:xfrm>
        </p:spPr>
        <p:txBody>
          <a:bodyPr/>
          <a:lstStyle/>
          <a:p>
            <a:r>
              <a:rPr lang="en-US" sz="5400" b="1">
                <a:latin typeface="+mn-lt"/>
                <a:ea typeface="Verdana"/>
              </a:rPr>
              <a:t>Task 3</a:t>
            </a:r>
            <a:endParaRPr lang="en-US" sz="5400" b="1">
              <a:latin typeface="+mn-lt"/>
            </a:endParaRPr>
          </a:p>
        </p:txBody>
      </p:sp>
      <p:sp>
        <p:nvSpPr>
          <p:cNvPr id="3" name="Content Placeholder 2">
            <a:extLst>
              <a:ext uri="{FF2B5EF4-FFF2-40B4-BE49-F238E27FC236}">
                <a16:creationId xmlns:a16="http://schemas.microsoft.com/office/drawing/2014/main" id="{2DAD7CD1-EF1B-12AE-A5A4-A47C32DDB362}"/>
              </a:ext>
            </a:extLst>
          </p:cNvPr>
          <p:cNvSpPr>
            <a:spLocks noGrp="1"/>
          </p:cNvSpPr>
          <p:nvPr>
            <p:ph idx="1"/>
          </p:nvPr>
        </p:nvSpPr>
        <p:spPr/>
        <p:txBody>
          <a:bodyPr vert="horz" lIns="91440" tIns="45720" rIns="91440" bIns="45720" rtlCol="0" anchor="t">
            <a:normAutofit/>
          </a:bodyPr>
          <a:lstStyle/>
          <a:p>
            <a:pPr marL="0" indent="0">
              <a:buNone/>
            </a:pPr>
            <a:r>
              <a:rPr lang="en-US">
                <a:latin typeface="+mn-lt"/>
                <a:ea typeface="Verdana"/>
                <a:cs typeface="Calibri" panose="020F0502020204030204"/>
              </a:rPr>
              <a:t>As a class complete the table on the following slide.</a:t>
            </a:r>
            <a:endParaRPr lang="en-US" sz="2800">
              <a:latin typeface="+mn-lt"/>
              <a:ea typeface="Verdana"/>
              <a:cs typeface="Calibri" panose="020F0502020204030204"/>
            </a:endParaRPr>
          </a:p>
        </p:txBody>
      </p:sp>
    </p:spTree>
    <p:extLst>
      <p:ext uri="{BB962C8B-B14F-4D97-AF65-F5344CB8AC3E}">
        <p14:creationId xmlns:p14="http://schemas.microsoft.com/office/powerpoint/2010/main" val="33745605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2">
            <a:extLst>
              <a:ext uri="{FF2B5EF4-FFF2-40B4-BE49-F238E27FC236}">
                <a16:creationId xmlns:a16="http://schemas.microsoft.com/office/drawing/2014/main" id="{F4A25277-6533-E963-1F15-1FC59323F5C9}"/>
              </a:ext>
            </a:extLst>
          </p:cNvPr>
          <p:cNvSpPr>
            <a:spLocks noGrp="1"/>
          </p:cNvSpPr>
          <p:nvPr>
            <p:ph idx="1"/>
          </p:nvPr>
        </p:nvSpPr>
        <p:spPr>
          <a:xfrm>
            <a:off x="1046011" y="1292247"/>
            <a:ext cx="10515600" cy="4908429"/>
          </a:xfrm>
        </p:spPr>
        <p:txBody>
          <a:bodyPr vert="horz" lIns="91440" tIns="45720" rIns="91440" bIns="45720" rtlCol="0" anchor="t">
            <a:normAutofit/>
          </a:bodyPr>
          <a:lstStyle/>
          <a:p>
            <a:pPr marL="0" indent="0">
              <a:buNone/>
            </a:pPr>
            <a:endParaRPr lang="en-GB" sz="2800">
              <a:latin typeface="+mn-lt"/>
            </a:endParaRPr>
          </a:p>
          <a:p>
            <a:pPr marL="0" indent="0">
              <a:buNone/>
            </a:pPr>
            <a:endParaRPr lang="en-GB" sz="2800" b="1" u="sng">
              <a:latin typeface="+mn-lt"/>
              <a:cs typeface="Calibri"/>
            </a:endParaRPr>
          </a:p>
        </p:txBody>
      </p:sp>
      <p:graphicFrame>
        <p:nvGraphicFramePr>
          <p:cNvPr id="6" name="Table 7">
            <a:extLst>
              <a:ext uri="{FF2B5EF4-FFF2-40B4-BE49-F238E27FC236}">
                <a16:creationId xmlns:a16="http://schemas.microsoft.com/office/drawing/2014/main" id="{0ECCE272-1C68-2956-21C2-F6B96454C8CC}"/>
              </a:ext>
            </a:extLst>
          </p:cNvPr>
          <p:cNvGraphicFramePr>
            <a:graphicFrameLocks noGrp="1"/>
          </p:cNvGraphicFramePr>
          <p:nvPr>
            <p:extLst>
              <p:ext uri="{D42A27DB-BD31-4B8C-83A1-F6EECF244321}">
                <p14:modId xmlns:p14="http://schemas.microsoft.com/office/powerpoint/2010/main" val="4181087068"/>
              </p:ext>
            </p:extLst>
          </p:nvPr>
        </p:nvGraphicFramePr>
        <p:xfrm>
          <a:off x="2013857" y="544285"/>
          <a:ext cx="8369176" cy="5880753"/>
        </p:xfrm>
        <a:graphic>
          <a:graphicData uri="http://schemas.openxmlformats.org/drawingml/2006/table">
            <a:tbl>
              <a:tblPr firstRow="1" bandRow="1">
                <a:tableStyleId>{5940675A-B579-460E-94D1-54222C63F5DA}</a:tableStyleId>
              </a:tblPr>
              <a:tblGrid>
                <a:gridCol w="2092294">
                  <a:extLst>
                    <a:ext uri="{9D8B030D-6E8A-4147-A177-3AD203B41FA5}">
                      <a16:colId xmlns:a16="http://schemas.microsoft.com/office/drawing/2014/main" val="1154980970"/>
                    </a:ext>
                  </a:extLst>
                </a:gridCol>
                <a:gridCol w="2092294">
                  <a:extLst>
                    <a:ext uri="{9D8B030D-6E8A-4147-A177-3AD203B41FA5}">
                      <a16:colId xmlns:a16="http://schemas.microsoft.com/office/drawing/2014/main" val="1559256705"/>
                    </a:ext>
                  </a:extLst>
                </a:gridCol>
                <a:gridCol w="2092294">
                  <a:extLst>
                    <a:ext uri="{9D8B030D-6E8A-4147-A177-3AD203B41FA5}">
                      <a16:colId xmlns:a16="http://schemas.microsoft.com/office/drawing/2014/main" val="379227966"/>
                    </a:ext>
                  </a:extLst>
                </a:gridCol>
                <a:gridCol w="2092294">
                  <a:extLst>
                    <a:ext uri="{9D8B030D-6E8A-4147-A177-3AD203B41FA5}">
                      <a16:colId xmlns:a16="http://schemas.microsoft.com/office/drawing/2014/main" val="1669226642"/>
                    </a:ext>
                  </a:extLst>
                </a:gridCol>
              </a:tblGrid>
              <a:tr h="1223210">
                <a:tc>
                  <a:txBody>
                    <a:bodyPr/>
                    <a:lstStyle/>
                    <a:p>
                      <a:r>
                        <a:rPr lang="en-GB"/>
                        <a:t>Scenario</a:t>
                      </a:r>
                    </a:p>
                  </a:txBody>
                  <a:tcPr/>
                </a:tc>
                <a:tc>
                  <a:txBody>
                    <a:bodyPr/>
                    <a:lstStyle/>
                    <a:p>
                      <a:r>
                        <a:rPr lang="en-GB"/>
                        <a:t>What emotions might this cause?</a:t>
                      </a:r>
                    </a:p>
                  </a:txBody>
                  <a:tcPr/>
                </a:tc>
                <a:tc>
                  <a:txBody>
                    <a:bodyPr/>
                    <a:lstStyle/>
                    <a:p>
                      <a:r>
                        <a:rPr lang="en-GB"/>
                        <a:t>How might you react that might lead you to get into trouble?</a:t>
                      </a:r>
                    </a:p>
                  </a:txBody>
                  <a:tcPr/>
                </a:tc>
                <a:tc>
                  <a:txBody>
                    <a:bodyPr/>
                    <a:lstStyle/>
                    <a:p>
                      <a:r>
                        <a:rPr lang="en-GB"/>
                        <a:t>What would be the best way to react to stop you getting into trouble?</a:t>
                      </a:r>
                    </a:p>
                  </a:txBody>
                  <a:tcPr/>
                </a:tc>
                <a:extLst>
                  <a:ext uri="{0D108BD9-81ED-4DB2-BD59-A6C34878D82A}">
                    <a16:rowId xmlns:a16="http://schemas.microsoft.com/office/drawing/2014/main" val="4198291180"/>
                  </a:ext>
                </a:extLst>
              </a:tr>
              <a:tr h="1571785">
                <a:tc>
                  <a:txBody>
                    <a:bodyPr/>
                    <a:lstStyle/>
                    <a:p>
                      <a:r>
                        <a:rPr lang="en-GB"/>
                        <a:t>The work you have been given in class is difficult to understand</a:t>
                      </a:r>
                    </a:p>
                  </a:txBody>
                  <a:tcPr/>
                </a:tc>
                <a:tc>
                  <a:txBody>
                    <a:bodyPr/>
                    <a:lstStyle/>
                    <a:p>
                      <a:endParaRPr lang="en-GB"/>
                    </a:p>
                  </a:txBody>
                  <a:tcPr/>
                </a:tc>
                <a:tc>
                  <a:txBody>
                    <a:bodyPr/>
                    <a:lstStyle/>
                    <a:p>
                      <a:endParaRPr lang="en-GB"/>
                    </a:p>
                  </a:txBody>
                  <a:tcPr/>
                </a:tc>
                <a:tc>
                  <a:txBody>
                    <a:bodyPr/>
                    <a:lstStyle/>
                    <a:p>
                      <a:endParaRPr lang="en-GB"/>
                    </a:p>
                  </a:txBody>
                  <a:tcPr/>
                </a:tc>
                <a:extLst>
                  <a:ext uri="{0D108BD9-81ED-4DB2-BD59-A6C34878D82A}">
                    <a16:rowId xmlns:a16="http://schemas.microsoft.com/office/drawing/2014/main" val="2183671667"/>
                  </a:ext>
                </a:extLst>
              </a:tr>
              <a:tr h="1513973">
                <a:tc>
                  <a:txBody>
                    <a:bodyPr/>
                    <a:lstStyle/>
                    <a:p>
                      <a:r>
                        <a:rPr lang="en-GB" dirty="0"/>
                        <a:t>You have been told off for something that you didn't do</a:t>
                      </a:r>
                    </a:p>
                  </a:txBody>
                  <a:tcPr/>
                </a:tc>
                <a:tc>
                  <a:txBody>
                    <a:bodyPr/>
                    <a:lstStyle/>
                    <a:p>
                      <a:endParaRPr lang="en-GB"/>
                    </a:p>
                  </a:txBody>
                  <a:tcPr/>
                </a:tc>
                <a:tc>
                  <a:txBody>
                    <a:bodyPr/>
                    <a:lstStyle/>
                    <a:p>
                      <a:endParaRPr lang="en-GB"/>
                    </a:p>
                  </a:txBody>
                  <a:tcPr/>
                </a:tc>
                <a:tc>
                  <a:txBody>
                    <a:bodyPr/>
                    <a:lstStyle/>
                    <a:p>
                      <a:endParaRPr lang="en-GB"/>
                    </a:p>
                  </a:txBody>
                  <a:tcPr/>
                </a:tc>
                <a:extLst>
                  <a:ext uri="{0D108BD9-81ED-4DB2-BD59-A6C34878D82A}">
                    <a16:rowId xmlns:a16="http://schemas.microsoft.com/office/drawing/2014/main" val="2993574227"/>
                  </a:ext>
                </a:extLst>
              </a:tr>
              <a:tr h="1571785">
                <a:tc>
                  <a:txBody>
                    <a:bodyPr/>
                    <a:lstStyle/>
                    <a:p>
                      <a:r>
                        <a:rPr lang="en-GB"/>
                        <a:t>You find out that someone has been talking about you behind your back</a:t>
                      </a:r>
                    </a:p>
                  </a:txBody>
                  <a:tcPr/>
                </a:tc>
                <a:tc>
                  <a:txBody>
                    <a:bodyPr/>
                    <a:lstStyle/>
                    <a:p>
                      <a:endParaRPr lang="en-GB"/>
                    </a:p>
                  </a:txBody>
                  <a:tcPr/>
                </a:tc>
                <a:tc>
                  <a:txBody>
                    <a:bodyPr/>
                    <a:lstStyle/>
                    <a:p>
                      <a:endParaRPr lang="en-GB"/>
                    </a:p>
                  </a:txBody>
                  <a:tcPr/>
                </a:tc>
                <a:tc>
                  <a:txBody>
                    <a:bodyPr/>
                    <a:lstStyle/>
                    <a:p>
                      <a:endParaRPr lang="en-GB" dirty="0"/>
                    </a:p>
                  </a:txBody>
                  <a:tcPr/>
                </a:tc>
                <a:extLst>
                  <a:ext uri="{0D108BD9-81ED-4DB2-BD59-A6C34878D82A}">
                    <a16:rowId xmlns:a16="http://schemas.microsoft.com/office/drawing/2014/main" val="837514097"/>
                  </a:ext>
                </a:extLst>
              </a:tr>
            </a:tbl>
          </a:graphicData>
        </a:graphic>
      </p:graphicFrame>
    </p:spTree>
    <p:extLst>
      <p:ext uri="{BB962C8B-B14F-4D97-AF65-F5344CB8AC3E}">
        <p14:creationId xmlns:p14="http://schemas.microsoft.com/office/powerpoint/2010/main" val="37756476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9A88AAA-6B5E-93BA-40A7-B206419FEBE6}"/>
              </a:ext>
            </a:extLst>
          </p:cNvPr>
          <p:cNvSpPr>
            <a:spLocks noGrp="1"/>
          </p:cNvSpPr>
          <p:nvPr>
            <p:ph idx="1"/>
          </p:nvPr>
        </p:nvSpPr>
        <p:spPr>
          <a:xfrm>
            <a:off x="361950" y="1417411"/>
            <a:ext cx="11508921" cy="4351338"/>
          </a:xfrm>
        </p:spPr>
        <p:txBody>
          <a:bodyPr vert="horz" lIns="91440" tIns="45720" rIns="91440" bIns="45720" rtlCol="0" anchor="t">
            <a:normAutofit/>
          </a:bodyPr>
          <a:lstStyle/>
          <a:p>
            <a:pPr marL="342900" indent="-342900"/>
            <a:r>
              <a:rPr lang="en-GB" dirty="0">
                <a:latin typeface="+mn-lt"/>
                <a:ea typeface="Verdana"/>
              </a:rPr>
              <a:t>It is okay to feel the way you that feel </a:t>
            </a:r>
            <a:endParaRPr lang="en-GB" dirty="0">
              <a:latin typeface="+mn-lt"/>
            </a:endParaRPr>
          </a:p>
          <a:p>
            <a:pPr marL="342900" indent="-342900"/>
            <a:endParaRPr lang="en-GB" dirty="0">
              <a:latin typeface="+mn-lt"/>
              <a:ea typeface="Verdana"/>
            </a:endParaRPr>
          </a:p>
          <a:p>
            <a:pPr marL="342900" indent="-342900"/>
            <a:r>
              <a:rPr lang="en-GB" dirty="0">
                <a:latin typeface="+mn-lt"/>
                <a:ea typeface="Verdana"/>
              </a:rPr>
              <a:t>But you must not let your emotions make choices for you.</a:t>
            </a:r>
          </a:p>
          <a:p>
            <a:pPr marL="342900" indent="-342900"/>
            <a:endParaRPr lang="en-GB" dirty="0">
              <a:latin typeface="+mn-lt"/>
              <a:ea typeface="Verdana"/>
            </a:endParaRPr>
          </a:p>
          <a:p>
            <a:pPr marL="342900" indent="-342900"/>
            <a:r>
              <a:rPr lang="en-GB" dirty="0">
                <a:latin typeface="+mn-lt"/>
                <a:ea typeface="Verdana"/>
              </a:rPr>
              <a:t>By understanding your emotions you can make better choices</a:t>
            </a:r>
          </a:p>
          <a:p>
            <a:pPr marL="342900" indent="-342900"/>
            <a:endParaRPr lang="en-GB" dirty="0">
              <a:latin typeface="+mn-lt"/>
              <a:ea typeface="Verdana"/>
            </a:endParaRPr>
          </a:p>
          <a:p>
            <a:pPr marL="342900" indent="-342900"/>
            <a:r>
              <a:rPr lang="en-GB" dirty="0">
                <a:latin typeface="+mn-lt"/>
                <a:ea typeface="Verdana"/>
              </a:rPr>
              <a:t>Try using different strategies to help you cope better with difficult emotions.</a:t>
            </a:r>
            <a:endParaRPr lang="en-GB" sz="2800" dirty="0">
              <a:latin typeface="+mn-lt"/>
            </a:endParaRPr>
          </a:p>
          <a:p>
            <a:pPr marL="342900" indent="-342900">
              <a:buFont typeface="Arial" panose="020B0604020202020204" pitchFamily="34" charset="0"/>
              <a:buChar char="•"/>
            </a:pPr>
            <a:endParaRPr lang="en-GB" sz="2800" dirty="0"/>
          </a:p>
          <a:p>
            <a:pPr marL="342900" indent="-342900">
              <a:buFont typeface="Arial" panose="020B0604020202020204" pitchFamily="34" charset="0"/>
              <a:buChar char="•"/>
            </a:pPr>
            <a:endParaRPr lang="en-GB" sz="2800" dirty="0"/>
          </a:p>
          <a:p>
            <a:pPr marL="342900" indent="-342900"/>
            <a:endParaRPr lang="en-GB" dirty="0"/>
          </a:p>
          <a:p>
            <a:pPr marL="342900" indent="-342900"/>
            <a:endParaRPr lang="en-GB" dirty="0"/>
          </a:p>
        </p:txBody>
      </p:sp>
      <p:sp>
        <p:nvSpPr>
          <p:cNvPr id="4" name="Title 1">
            <a:extLst>
              <a:ext uri="{FF2B5EF4-FFF2-40B4-BE49-F238E27FC236}">
                <a16:creationId xmlns:a16="http://schemas.microsoft.com/office/drawing/2014/main" id="{B42401A8-B861-C0D6-7AD0-45C5FA2532A4}"/>
              </a:ext>
            </a:extLst>
          </p:cNvPr>
          <p:cNvSpPr>
            <a:spLocks noGrp="1"/>
          </p:cNvSpPr>
          <p:nvPr>
            <p:ph type="title"/>
          </p:nvPr>
        </p:nvSpPr>
        <p:spPr>
          <a:xfrm>
            <a:off x="1734703" y="242587"/>
            <a:ext cx="10641012" cy="1343025"/>
          </a:xfrm>
        </p:spPr>
        <p:txBody>
          <a:bodyPr/>
          <a:lstStyle/>
          <a:p>
            <a:r>
              <a:rPr lang="en-GB" dirty="0">
                <a:latin typeface="+mn-lt"/>
              </a:rPr>
              <a:t>Learning:</a:t>
            </a:r>
          </a:p>
        </p:txBody>
      </p:sp>
    </p:spTree>
    <p:extLst>
      <p:ext uri="{BB962C8B-B14F-4D97-AF65-F5344CB8AC3E}">
        <p14:creationId xmlns:p14="http://schemas.microsoft.com/office/powerpoint/2010/main" val="21288440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0D68CAF676501B44960A77BBD2A9CD08" ma:contentTypeVersion="15" ma:contentTypeDescription="Create a new document." ma:contentTypeScope="" ma:versionID="c845b75bb7d6ae0d4bf162039ef94a3d">
  <xsd:schema xmlns:xsd="http://www.w3.org/2001/XMLSchema" xmlns:xs="http://www.w3.org/2001/XMLSchema" xmlns:p="http://schemas.microsoft.com/office/2006/metadata/properties" xmlns:ns3="57565e44-8b24-4f66-aa76-9dc29aad0991" xmlns:ns4="c831d9e8-80e4-4025-8f7f-e56b4d92be4a" targetNamespace="http://schemas.microsoft.com/office/2006/metadata/properties" ma:root="true" ma:fieldsID="46d2a5baf014765b6d885a737b83a927" ns3:_="" ns4:_="">
    <xsd:import namespace="57565e44-8b24-4f66-aa76-9dc29aad0991"/>
    <xsd:import namespace="c831d9e8-80e4-4025-8f7f-e56b4d92be4a"/>
    <xsd:element name="properties">
      <xsd:complexType>
        <xsd:sequence>
          <xsd:element name="documentManagement">
            <xsd:complexType>
              <xsd:all>
                <xsd:element ref="ns3:MediaServiceMetadata" minOccurs="0"/>
                <xsd:element ref="ns3:MediaServiceFastMetadata" minOccurs="0"/>
                <xsd:element ref="ns3:MediaServiceDateTaken" minOccurs="0"/>
                <xsd:element ref="ns3:MediaServiceAutoKeyPoints" minOccurs="0"/>
                <xsd:element ref="ns3:MediaServiceKeyPoints" minOccurs="0"/>
                <xsd:element ref="ns4:SharedWithUsers" minOccurs="0"/>
                <xsd:element ref="ns4:SharedWithDetails" minOccurs="0"/>
                <xsd:element ref="ns4:SharingHintHash" minOccurs="0"/>
                <xsd:element ref="ns3:MediaLengthInSeconds" minOccurs="0"/>
                <xsd:element ref="ns3:MediaServiceAutoTags" minOccurs="0"/>
                <xsd:element ref="ns3:MediaServiceLocation" minOccurs="0"/>
                <xsd:element ref="ns3:MediaServiceOCR" minOccurs="0"/>
                <xsd:element ref="ns3:MediaServiceGenerationTime" minOccurs="0"/>
                <xsd:element ref="ns3:MediaServiceEventHashCode" minOccurs="0"/>
                <xsd:element ref="ns3:_activity"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7565e44-8b24-4f66-aa76-9dc29aad0991"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KeyPoints" ma:index="11" nillable="true" ma:displayName="MediaServiceAutoKeyPoints" ma:hidden="true" ma:internalName="MediaServiceAutoKeyPoints" ma:readOnly="true">
      <xsd:simpleType>
        <xsd:restriction base="dms:Note"/>
      </xsd:simpleType>
    </xsd:element>
    <xsd:element name="MediaServiceKeyPoints" ma:index="12" nillable="true" ma:displayName="KeyPoints" ma:internalName="MediaServiceKeyPoints" ma:readOnly="true">
      <xsd:simpleType>
        <xsd:restriction base="dms:Note">
          <xsd:maxLength value="255"/>
        </xsd:restriction>
      </xsd:simpleType>
    </xsd:element>
    <xsd:element name="MediaLengthInSeconds" ma:index="16" nillable="true" ma:displayName="MediaLengthInSeconds" ma:hidden="true" ma:internalName="MediaLengthInSeconds" ma:readOnly="true">
      <xsd:simpleType>
        <xsd:restriction base="dms:Unknown"/>
      </xsd:simpleType>
    </xsd:element>
    <xsd:element name="MediaServiceAutoTags" ma:index="17" nillable="true" ma:displayName="Tags" ma:internalName="MediaServiceAutoTags" ma:readOnly="true">
      <xsd:simpleType>
        <xsd:restriction base="dms:Text"/>
      </xsd:simpleType>
    </xsd:element>
    <xsd:element name="MediaServiceLocation" ma:index="18" nillable="true" ma:displayName="Location" ma:indexed="true" ma:internalName="MediaServiceLocation" ma:readOnly="true">
      <xsd:simpleType>
        <xsd:restriction base="dms:Text"/>
      </xsd:simpleType>
    </xsd:element>
    <xsd:element name="MediaServiceOCR" ma:index="19" nillable="true" ma:displayName="Extracted Text" ma:internalName="MediaServiceOCR" ma:readOnly="true">
      <xsd:simpleType>
        <xsd:restriction base="dms:Note">
          <xsd:maxLength value="255"/>
        </xsd:restriction>
      </xsd:simpleType>
    </xsd:element>
    <xsd:element name="MediaServiceGenerationTime" ma:index="20" nillable="true" ma:displayName="MediaServiceGenerationTime" ma:hidden="true" ma:internalName="MediaServiceGenerationTime" ma:readOnly="true">
      <xsd:simpleType>
        <xsd:restriction base="dms:Text"/>
      </xsd:simpleType>
    </xsd:element>
    <xsd:element name="MediaServiceEventHashCode" ma:index="21" nillable="true" ma:displayName="MediaServiceEventHashCode" ma:hidden="true" ma:internalName="MediaServiceEventHashCode" ma:readOnly="true">
      <xsd:simpleType>
        <xsd:restriction base="dms:Text"/>
      </xsd:simpleType>
    </xsd:element>
    <xsd:element name="_activity" ma:index="22" nillable="true" ma:displayName="_activity" ma:hidden="true" ma:internalName="_activity">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c831d9e8-80e4-4025-8f7f-e56b4d92be4a" elementFormDefault="qualified">
    <xsd:import namespace="http://schemas.microsoft.com/office/2006/documentManagement/types"/>
    <xsd:import namespace="http://schemas.microsoft.com/office/infopath/2007/PartnerControls"/>
    <xsd:element name="SharedWithUsers" ma:index="13"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4" nillable="true" ma:displayName="Shared With Details" ma:internalName="SharedWithDetails" ma:readOnly="true">
      <xsd:simpleType>
        <xsd:restriction base="dms:Note">
          <xsd:maxLength value="255"/>
        </xsd:restriction>
      </xsd:simpleType>
    </xsd:element>
    <xsd:element name="SharingHintHash" ma:index="15"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_activity xmlns="57565e44-8b24-4f66-aa76-9dc29aad0991" xsi:nil="true"/>
  </documentManagement>
</p:properties>
</file>

<file path=customXml/itemProps1.xml><?xml version="1.0" encoding="utf-8"?>
<ds:datastoreItem xmlns:ds="http://schemas.openxmlformats.org/officeDocument/2006/customXml" ds:itemID="{90E8CBD5-64DD-4407-BC2C-1F24C2B26844}">
  <ds:schemaRefs>
    <ds:schemaRef ds:uri="http://schemas.microsoft.com/sharepoint/v3/contenttype/forms"/>
  </ds:schemaRefs>
</ds:datastoreItem>
</file>

<file path=customXml/itemProps2.xml><?xml version="1.0" encoding="utf-8"?>
<ds:datastoreItem xmlns:ds="http://schemas.openxmlformats.org/officeDocument/2006/customXml" ds:itemID="{88B74FF1-3C92-44B2-998C-13552122BB6F}">
  <ds:schemaRefs>
    <ds:schemaRef ds:uri="57565e44-8b24-4f66-aa76-9dc29aad0991"/>
    <ds:schemaRef ds:uri="c831d9e8-80e4-4025-8f7f-e56b4d92be4a"/>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D32B058A-7BC4-4B69-9AF9-C561F650CFE8}">
  <ds:schemaRefs>
    <ds:schemaRef ds:uri="57565e44-8b24-4f66-aa76-9dc29aad0991"/>
    <ds:schemaRef ds:uri="c831d9e8-80e4-4025-8f7f-e56b4d92be4a"/>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otalTime>15</TotalTime>
  <Words>640</Words>
  <Application>Microsoft Office PowerPoint</Application>
  <PresentationFormat>Widescreen</PresentationFormat>
  <Paragraphs>97</Paragraphs>
  <Slides>14</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14</vt:i4>
      </vt:variant>
    </vt:vector>
  </HeadingPairs>
  <TitlesOfParts>
    <vt:vector size="18" baseType="lpstr">
      <vt:lpstr>Arial</vt:lpstr>
      <vt:lpstr>Calibri</vt:lpstr>
      <vt:lpstr>Verdana</vt:lpstr>
      <vt:lpstr>Office Theme</vt:lpstr>
      <vt:lpstr>PowerPoint Presentation</vt:lpstr>
      <vt:lpstr>To learn how  to manage your emotions</vt:lpstr>
      <vt:lpstr>Task 1 </vt:lpstr>
      <vt:lpstr>Task 2 </vt:lpstr>
      <vt:lpstr>Task 2 </vt:lpstr>
      <vt:lpstr>PowerPoint Presentation</vt:lpstr>
      <vt:lpstr>PowerPoint Presentation</vt:lpstr>
      <vt:lpstr>PowerPoint Presentation</vt:lpstr>
      <vt:lpstr>PowerPoint Presentation</vt:lpstr>
      <vt:lpstr>PowerPoint Presentation</vt:lpstr>
      <vt:lpstr>PowerPoint Presentation</vt:lpstr>
      <vt:lpstr>Task 3</vt:lpstr>
      <vt:lpstr>PowerPoint Presentation</vt:lpstr>
      <vt:lpstr>Learning:</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Shaun Furzer</dc:creator>
  <cp:lastModifiedBy>G Collins</cp:lastModifiedBy>
  <cp:revision>4</cp:revision>
  <dcterms:created xsi:type="dcterms:W3CDTF">2020-10-07T13:55:11Z</dcterms:created>
  <dcterms:modified xsi:type="dcterms:W3CDTF">2023-03-14T06:46:55Z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0x0101000D68CAF676501B44960A77BBD2A9CD08</vt:lpwstr>
  </property>
</Properties>
</file>