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48" r:id="rId1"/>
  </p:sldMasterIdLst>
  <p:notesMasterIdLst>
    <p:notesMasterId r:id="rId3"/>
  </p:notesMasterIdLst>
  <p:sldIdLst>
    <p:sldId id="268" r:id="rId2"/>
  </p:sldIdLst>
  <p:sldSz cx="9601200" cy="12801600" type="A3"/>
  <p:notesSz cx="6858000" cy="9144000"/>
  <p:defaultTextStyle>
    <a:defPPr>
      <a:defRPr lang="en-US"/>
    </a:defPPr>
    <a:lvl1pPr marL="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C5DC"/>
    <a:srgbClr val="B71E42"/>
    <a:srgbClr val="E0DEDA"/>
    <a:srgbClr val="E7E4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4334"/>
    <p:restoredTop sz="94749"/>
  </p:normalViewPr>
  <p:slideViewPr>
    <p:cSldViewPr snapToGrid="0" snapToObjects="1">
      <p:cViewPr varScale="1">
        <p:scale>
          <a:sx n="55" d="100"/>
          <a:sy n="55" d="100"/>
        </p:scale>
        <p:origin x="3456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Cheesbrough" userId="S::charlotte.cheesbrough@sharemat.co.uk::23fd6388-a8af-4033-b7d0-a4115656fbd2" providerId="AD" clId="Web-{33C49A53-D94C-F253-32FA-00BEA85554E7}"/>
    <pc:docChg chg="modSld">
      <pc:chgData name="C Cheesbrough" userId="S::charlotte.cheesbrough@sharemat.co.uk::23fd6388-a8af-4033-b7d0-a4115656fbd2" providerId="AD" clId="Web-{33C49A53-D94C-F253-32FA-00BEA85554E7}" dt="2022-01-17T12:18:28.716" v="76" actId="14100"/>
      <pc:docMkLst>
        <pc:docMk/>
      </pc:docMkLst>
      <pc:sldChg chg="addSp modSp">
        <pc:chgData name="C Cheesbrough" userId="S::charlotte.cheesbrough@sharemat.co.uk::23fd6388-a8af-4033-b7d0-a4115656fbd2" providerId="AD" clId="Web-{33C49A53-D94C-F253-32FA-00BEA85554E7}" dt="2022-01-17T12:18:28.716" v="76" actId="14100"/>
        <pc:sldMkLst>
          <pc:docMk/>
          <pc:sldMk cId="4071165955" sldId="268"/>
        </pc:sldMkLst>
        <pc:spChg chg="add mod">
          <ac:chgData name="C Cheesbrough" userId="S::charlotte.cheesbrough@sharemat.co.uk::23fd6388-a8af-4033-b7d0-a4115656fbd2" providerId="AD" clId="Web-{33C49A53-D94C-F253-32FA-00BEA85554E7}" dt="2022-01-17T12:17:23.777" v="63" actId="20577"/>
          <ac:spMkLst>
            <pc:docMk/>
            <pc:sldMk cId="4071165955" sldId="268"/>
            <ac:spMk id="8" creationId="{7B6E8E34-8248-4753-A52A-5978D2C03AB6}"/>
          </ac:spMkLst>
        </pc:spChg>
        <pc:graphicFrameChg chg="mod modGraphic">
          <ac:chgData name="C Cheesbrough" userId="S::charlotte.cheesbrough@sharemat.co.uk::23fd6388-a8af-4033-b7d0-a4115656fbd2" providerId="AD" clId="Web-{33C49A53-D94C-F253-32FA-00BEA85554E7}" dt="2022-01-17T12:15:16.431" v="34"/>
          <ac:graphicFrameMkLst>
            <pc:docMk/>
            <pc:sldMk cId="4071165955" sldId="268"/>
            <ac:graphicFrameMk id="3" creationId="{AD7CA988-5971-1644-8562-0E5D9984837F}"/>
          </ac:graphicFrameMkLst>
        </pc:graphicFrameChg>
        <pc:graphicFrameChg chg="mod modGraphic">
          <ac:chgData name="C Cheesbrough" userId="S::charlotte.cheesbrough@sharemat.co.uk::23fd6388-a8af-4033-b7d0-a4115656fbd2" providerId="AD" clId="Web-{33C49A53-D94C-F253-32FA-00BEA85554E7}" dt="2022-01-17T12:17:38.325" v="66"/>
          <ac:graphicFrameMkLst>
            <pc:docMk/>
            <pc:sldMk cId="4071165955" sldId="268"/>
            <ac:graphicFrameMk id="31" creationId="{F644EFA5-7F23-244D-9D0C-C1B58975878D}"/>
          </ac:graphicFrameMkLst>
        </pc:graphicFrameChg>
        <pc:graphicFrameChg chg="mod modGraphic">
          <ac:chgData name="C Cheesbrough" userId="S::charlotte.cheesbrough@sharemat.co.uk::23fd6388-a8af-4033-b7d0-a4115656fbd2" providerId="AD" clId="Web-{33C49A53-D94C-F253-32FA-00BEA85554E7}" dt="2022-01-17T12:17:57.341" v="74"/>
          <ac:graphicFrameMkLst>
            <pc:docMk/>
            <pc:sldMk cId="4071165955" sldId="268"/>
            <ac:graphicFrameMk id="46" creationId="{8D4549B3-ADFA-D245-B88B-6A8515CC07F6}"/>
          </ac:graphicFrameMkLst>
        </pc:graphicFrameChg>
        <pc:picChg chg="mod">
          <ac:chgData name="C Cheesbrough" userId="S::charlotte.cheesbrough@sharemat.co.uk::23fd6388-a8af-4033-b7d0-a4115656fbd2" providerId="AD" clId="Web-{33C49A53-D94C-F253-32FA-00BEA85554E7}" dt="2022-01-17T12:18:28.716" v="76" actId="14100"/>
          <ac:picMkLst>
            <pc:docMk/>
            <pc:sldMk cId="4071165955" sldId="268"/>
            <ac:picMk id="6" creationId="{1B39A9A9-6BEE-4914-A426-2410DBE777BA}"/>
          </ac:picMkLst>
        </pc:picChg>
      </pc:sldChg>
    </pc:docChg>
  </pc:docChgLst>
  <pc:docChgLst>
    <pc:chgData name="M Currie" userId="c402c155-14e7-440a-8c26-a1dca60f71bf" providerId="ADAL" clId="{01633FEA-4BE0-4743-A203-7473E338A2A9}"/>
    <pc:docChg chg="modSld">
      <pc:chgData name="M Currie" userId="c402c155-14e7-440a-8c26-a1dca60f71bf" providerId="ADAL" clId="{01633FEA-4BE0-4743-A203-7473E338A2A9}" dt="2022-01-06T20:44:23.765" v="14" actId="20577"/>
      <pc:docMkLst>
        <pc:docMk/>
      </pc:docMkLst>
      <pc:sldChg chg="modSp">
        <pc:chgData name="M Currie" userId="c402c155-14e7-440a-8c26-a1dca60f71bf" providerId="ADAL" clId="{01633FEA-4BE0-4743-A203-7473E338A2A9}" dt="2022-01-06T20:44:23.765" v="14" actId="20577"/>
        <pc:sldMkLst>
          <pc:docMk/>
          <pc:sldMk cId="4071165955" sldId="268"/>
        </pc:sldMkLst>
        <pc:spChg chg="mod">
          <ac:chgData name="M Currie" userId="c402c155-14e7-440a-8c26-a1dca60f71bf" providerId="ADAL" clId="{01633FEA-4BE0-4743-A203-7473E338A2A9}" dt="2022-01-06T20:44:11.469" v="4" actId="20577"/>
          <ac:spMkLst>
            <pc:docMk/>
            <pc:sldMk cId="4071165955" sldId="268"/>
            <ac:spMk id="40" creationId="{04103D80-3834-D542-9181-5E6D4C6DADD3}"/>
          </ac:spMkLst>
        </pc:spChg>
        <pc:spChg chg="mod">
          <ac:chgData name="M Currie" userId="c402c155-14e7-440a-8c26-a1dca60f71bf" providerId="ADAL" clId="{01633FEA-4BE0-4743-A203-7473E338A2A9}" dt="2022-01-06T20:44:18.629" v="9" actId="20577"/>
          <ac:spMkLst>
            <pc:docMk/>
            <pc:sldMk cId="4071165955" sldId="268"/>
            <ac:spMk id="42" creationId="{162CDB36-1EEB-DF46-93FA-7A6DA8283EFB}"/>
          </ac:spMkLst>
        </pc:spChg>
        <pc:spChg chg="mod">
          <ac:chgData name="M Currie" userId="c402c155-14e7-440a-8c26-a1dca60f71bf" providerId="ADAL" clId="{01633FEA-4BE0-4743-A203-7473E338A2A9}" dt="2022-01-06T20:44:23.765" v="14" actId="20577"/>
          <ac:spMkLst>
            <pc:docMk/>
            <pc:sldMk cId="4071165955" sldId="268"/>
            <ac:spMk id="43" creationId="{0206162D-3E2E-E64A-ABB5-E57FC2720C1E}"/>
          </ac:spMkLst>
        </pc:spChg>
      </pc:sldChg>
    </pc:docChg>
  </pc:docChgLst>
  <pc:docChgLst>
    <pc:chgData name="C Cheesbrough" userId="S::charlotte.cheesbrough@sharemat.co.uk::23fd6388-a8af-4033-b7d0-a4115656fbd2" providerId="AD" clId="Web-{961F89EE-6D07-4E25-8FC4-A529B0F2F141}"/>
    <pc:docChg chg="modSld">
      <pc:chgData name="C Cheesbrough" userId="S::charlotte.cheesbrough@sharemat.co.uk::23fd6388-a8af-4033-b7d0-a4115656fbd2" providerId="AD" clId="Web-{961F89EE-6D07-4E25-8FC4-A529B0F2F141}" dt="2022-01-16T09:57:00.677" v="177" actId="14100"/>
      <pc:docMkLst>
        <pc:docMk/>
      </pc:docMkLst>
      <pc:sldChg chg="addSp modSp">
        <pc:chgData name="C Cheesbrough" userId="S::charlotte.cheesbrough@sharemat.co.uk::23fd6388-a8af-4033-b7d0-a4115656fbd2" providerId="AD" clId="Web-{961F89EE-6D07-4E25-8FC4-A529B0F2F141}" dt="2022-01-16T09:57:00.677" v="177" actId="14100"/>
        <pc:sldMkLst>
          <pc:docMk/>
          <pc:sldMk cId="4071165955" sldId="268"/>
        </pc:sldMkLst>
        <pc:graphicFrameChg chg="mod modGraphic">
          <ac:chgData name="C Cheesbrough" userId="S::charlotte.cheesbrough@sharemat.co.uk::23fd6388-a8af-4033-b7d0-a4115656fbd2" providerId="AD" clId="Web-{961F89EE-6D07-4E25-8FC4-A529B0F2F141}" dt="2022-01-16T09:56:26.816" v="171"/>
          <ac:graphicFrameMkLst>
            <pc:docMk/>
            <pc:sldMk cId="4071165955" sldId="268"/>
            <ac:graphicFrameMk id="3" creationId="{AD7CA988-5971-1644-8562-0E5D9984837F}"/>
          </ac:graphicFrameMkLst>
        </pc:graphicFrameChg>
        <pc:graphicFrameChg chg="mod modGraphic">
          <ac:chgData name="C Cheesbrough" userId="S::charlotte.cheesbrough@sharemat.co.uk::23fd6388-a8af-4033-b7d0-a4115656fbd2" providerId="AD" clId="Web-{961F89EE-6D07-4E25-8FC4-A529B0F2F141}" dt="2022-01-16T09:56:43.786" v="175"/>
          <ac:graphicFrameMkLst>
            <pc:docMk/>
            <pc:sldMk cId="4071165955" sldId="268"/>
            <ac:graphicFrameMk id="31" creationId="{F644EFA5-7F23-244D-9D0C-C1B58975878D}"/>
          </ac:graphicFrameMkLst>
        </pc:graphicFrameChg>
        <pc:graphicFrameChg chg="mod modGraphic">
          <ac:chgData name="C Cheesbrough" userId="S::charlotte.cheesbrough@sharemat.co.uk::23fd6388-a8af-4033-b7d0-a4115656fbd2" providerId="AD" clId="Web-{961F89EE-6D07-4E25-8FC4-A529B0F2F141}" dt="2022-01-16T09:56:47.958" v="176"/>
          <ac:graphicFrameMkLst>
            <pc:docMk/>
            <pc:sldMk cId="4071165955" sldId="268"/>
            <ac:graphicFrameMk id="46" creationId="{8D4549B3-ADFA-D245-B88B-6A8515CC07F6}"/>
          </ac:graphicFrameMkLst>
        </pc:graphicFrameChg>
        <pc:picChg chg="add mod">
          <ac:chgData name="C Cheesbrough" userId="S::charlotte.cheesbrough@sharemat.co.uk::23fd6388-a8af-4033-b7d0-a4115656fbd2" providerId="AD" clId="Web-{961F89EE-6D07-4E25-8FC4-A529B0F2F141}" dt="2022-01-16T09:37:49.423" v="5" actId="14100"/>
          <ac:picMkLst>
            <pc:docMk/>
            <pc:sldMk cId="4071165955" sldId="268"/>
            <ac:picMk id="5" creationId="{9AB2D21C-9DFE-4F49-8F9A-1ECC10B8A552}"/>
          </ac:picMkLst>
        </pc:picChg>
        <pc:picChg chg="add mod">
          <ac:chgData name="C Cheesbrough" userId="S::charlotte.cheesbrough@sharemat.co.uk::23fd6388-a8af-4033-b7d0-a4115656fbd2" providerId="AD" clId="Web-{961F89EE-6D07-4E25-8FC4-A529B0F2F141}" dt="2022-01-16T09:57:00.677" v="177" actId="14100"/>
          <ac:picMkLst>
            <pc:docMk/>
            <pc:sldMk cId="4071165955" sldId="268"/>
            <ac:picMk id="6" creationId="{1B39A9A9-6BEE-4914-A426-2410DBE777BA}"/>
          </ac:picMkLst>
        </pc:picChg>
        <pc:picChg chg="add mod">
          <ac:chgData name="C Cheesbrough" userId="S::charlotte.cheesbrough@sharemat.co.uk::23fd6388-a8af-4033-b7d0-a4115656fbd2" providerId="AD" clId="Web-{961F89EE-6D07-4E25-8FC4-A529B0F2F141}" dt="2022-01-16T09:54:24.501" v="141" actId="14100"/>
          <ac:picMkLst>
            <pc:docMk/>
            <pc:sldMk cId="4071165955" sldId="268"/>
            <ac:picMk id="7" creationId="{A13B4539-50EA-42BE-A7FA-9ECC38454588}"/>
          </ac:picMkLst>
        </pc:picChg>
      </pc:sldChg>
    </pc:docChg>
  </pc:docChgLst>
  <pc:docChgLst>
    <pc:chgData name="M Currie" userId="c402c155-14e7-440a-8c26-a1dca60f71bf" providerId="ADAL" clId="{D92D3AB6-C00B-41A2-82CF-3B28C2568A5F}"/>
    <pc:docChg chg="undo custSel modSld">
      <pc:chgData name="M Currie" userId="c402c155-14e7-440a-8c26-a1dca60f71bf" providerId="ADAL" clId="{D92D3AB6-C00B-41A2-82CF-3B28C2568A5F}" dt="2022-01-17T08:18:52.963" v="6" actId="207"/>
      <pc:docMkLst>
        <pc:docMk/>
      </pc:docMkLst>
      <pc:sldChg chg="modSp">
        <pc:chgData name="M Currie" userId="c402c155-14e7-440a-8c26-a1dca60f71bf" providerId="ADAL" clId="{D92D3AB6-C00B-41A2-82CF-3B28C2568A5F}" dt="2022-01-17T08:18:52.963" v="6" actId="207"/>
        <pc:sldMkLst>
          <pc:docMk/>
          <pc:sldMk cId="4071165955" sldId="268"/>
        </pc:sldMkLst>
        <pc:graphicFrameChg chg="modGraphic">
          <ac:chgData name="M Currie" userId="c402c155-14e7-440a-8c26-a1dca60f71bf" providerId="ADAL" clId="{D92D3AB6-C00B-41A2-82CF-3B28C2568A5F}" dt="2022-01-17T08:18:34.476" v="0" actId="2711"/>
          <ac:graphicFrameMkLst>
            <pc:docMk/>
            <pc:sldMk cId="4071165955" sldId="268"/>
            <ac:graphicFrameMk id="3" creationId="{AD7CA988-5971-1644-8562-0E5D9984837F}"/>
          </ac:graphicFrameMkLst>
        </pc:graphicFrameChg>
        <pc:graphicFrameChg chg="modGraphic">
          <ac:chgData name="M Currie" userId="c402c155-14e7-440a-8c26-a1dca60f71bf" providerId="ADAL" clId="{D92D3AB6-C00B-41A2-82CF-3B28C2568A5F}" dt="2022-01-17T08:18:39.902" v="2" actId="207"/>
          <ac:graphicFrameMkLst>
            <pc:docMk/>
            <pc:sldMk cId="4071165955" sldId="268"/>
            <ac:graphicFrameMk id="31" creationId="{F644EFA5-7F23-244D-9D0C-C1B58975878D}"/>
          </ac:graphicFrameMkLst>
        </pc:graphicFrameChg>
        <pc:graphicFrameChg chg="modGraphic">
          <ac:chgData name="M Currie" userId="c402c155-14e7-440a-8c26-a1dca60f71bf" providerId="ADAL" clId="{D92D3AB6-C00B-41A2-82CF-3B28C2568A5F}" dt="2022-01-17T08:18:52.963" v="6" actId="207"/>
          <ac:graphicFrameMkLst>
            <pc:docMk/>
            <pc:sldMk cId="4071165955" sldId="268"/>
            <ac:graphicFrameMk id="46" creationId="{8D4549B3-ADFA-D245-B88B-6A8515CC07F6}"/>
          </ac:graphicFrameMkLst>
        </pc:graphicFrameChg>
      </pc:sldChg>
    </pc:docChg>
  </pc:docChgLst>
  <pc:docChgLst>
    <pc:chgData name="M Currie" userId="c402c155-14e7-440a-8c26-a1dca60f71bf" providerId="ADAL" clId="{BBDAA0DC-7871-374A-9FAE-8EDED0EAA2B7}"/>
    <pc:docChg chg="modSld">
      <pc:chgData name="M Currie" userId="c402c155-14e7-440a-8c26-a1dca60f71bf" providerId="ADAL" clId="{BBDAA0DC-7871-374A-9FAE-8EDED0EAA2B7}" dt="2022-01-19T19:35:05.138" v="30" actId="20577"/>
      <pc:docMkLst>
        <pc:docMk/>
      </pc:docMkLst>
      <pc:sldChg chg="modSp">
        <pc:chgData name="M Currie" userId="c402c155-14e7-440a-8c26-a1dca60f71bf" providerId="ADAL" clId="{BBDAA0DC-7871-374A-9FAE-8EDED0EAA2B7}" dt="2022-01-19T19:35:05.138" v="30" actId="20577"/>
        <pc:sldMkLst>
          <pc:docMk/>
          <pc:sldMk cId="4071165955" sldId="268"/>
        </pc:sldMkLst>
        <pc:graphicFrameChg chg="mod modGraphic">
          <ac:chgData name="M Currie" userId="c402c155-14e7-440a-8c26-a1dca60f71bf" providerId="ADAL" clId="{BBDAA0DC-7871-374A-9FAE-8EDED0EAA2B7}" dt="2022-01-19T19:34:57.862" v="14" actId="403"/>
          <ac:graphicFrameMkLst>
            <pc:docMk/>
            <pc:sldMk cId="4071165955" sldId="268"/>
            <ac:graphicFrameMk id="31" creationId="{F644EFA5-7F23-244D-9D0C-C1B58975878D}"/>
          </ac:graphicFrameMkLst>
        </pc:graphicFrameChg>
        <pc:graphicFrameChg chg="modGraphic">
          <ac:chgData name="M Currie" userId="c402c155-14e7-440a-8c26-a1dca60f71bf" providerId="ADAL" clId="{BBDAA0DC-7871-374A-9FAE-8EDED0EAA2B7}" dt="2022-01-19T19:35:05.138" v="30" actId="20577"/>
          <ac:graphicFrameMkLst>
            <pc:docMk/>
            <pc:sldMk cId="4071165955" sldId="268"/>
            <ac:graphicFrameMk id="46" creationId="{8D4549B3-ADFA-D245-B88B-6A8515CC07F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D76F0A-FCCC-6141-AC18-328A9DF12AE6}" type="datetimeFigureOut">
              <a:rPr lang="en-US" smtClean="0"/>
              <a:t>1/19/22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1A23C-3E09-4B4C-813F-26E3CA70A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105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D1A23C-3E09-4B4C-813F-26E3CA70A3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455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6135" y="1497626"/>
            <a:ext cx="5899441" cy="4744005"/>
          </a:xfrm>
        </p:spPr>
        <p:txBody>
          <a:bodyPr bIns="0" anchor="b">
            <a:normAutofit/>
          </a:bodyPr>
          <a:lstStyle>
            <a:lvl1pPr algn="l">
              <a:defRPr sz="567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6135" y="6591583"/>
            <a:ext cx="5899441" cy="1824893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80" b="0" cap="all" baseline="0">
                <a:solidFill>
                  <a:schemeClr val="tx1"/>
                </a:solidFill>
              </a:defRPr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16135" y="614709"/>
            <a:ext cx="3240607" cy="57717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06439" y="1491416"/>
            <a:ext cx="842105" cy="940012"/>
          </a:xfrm>
        </p:spPr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516135" y="6586612"/>
            <a:ext cx="589944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51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642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666" y="3278110"/>
            <a:ext cx="5897852" cy="3524173"/>
          </a:xfrm>
        </p:spPr>
        <p:txBody>
          <a:bodyPr anchor="b">
            <a:normAutofit/>
          </a:bodyPr>
          <a:lstStyle>
            <a:lvl1pPr algn="l"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5667" y="7104900"/>
            <a:ext cx="5897852" cy="1890801"/>
          </a:xfrm>
        </p:spPr>
        <p:txBody>
          <a:bodyPr tIns="91440">
            <a:normAutofit/>
          </a:bodyPr>
          <a:lstStyle>
            <a:lvl1pPr marL="0" indent="0" algn="l">
              <a:buNone/>
              <a:defRPr sz="1890">
                <a:solidFill>
                  <a:schemeClr val="tx1"/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515666" y="7102639"/>
            <a:ext cx="589785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5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666" y="1502462"/>
            <a:ext cx="6899910" cy="1977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15665" y="3759347"/>
            <a:ext cx="3282165" cy="64167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3641" y="3759348"/>
            <a:ext cx="3281935" cy="64167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4932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666" y="1501107"/>
            <a:ext cx="6899911" cy="197179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5666" y="3769828"/>
            <a:ext cx="3282054" cy="149696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310" b="0" cap="all" baseline="0">
                <a:solidFill>
                  <a:schemeClr val="accent1"/>
                </a:solidFill>
              </a:defRPr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5666" y="5271971"/>
            <a:ext cx="3282054" cy="49363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33641" y="3776275"/>
            <a:ext cx="3281935" cy="1497509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310" b="0" cap="all" baseline="0">
                <a:solidFill>
                  <a:schemeClr val="accent1"/>
                </a:solidFill>
              </a:defRPr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33641" y="5266784"/>
            <a:ext cx="3281935" cy="49230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399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21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90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0994" y="1491417"/>
            <a:ext cx="2547248" cy="4194618"/>
          </a:xfrm>
        </p:spPr>
        <p:txBody>
          <a:bodyPr anchor="b">
            <a:normAutofit/>
          </a:bodyPr>
          <a:lstStyle>
            <a:lvl1pPr algn="l">
              <a:defRPr sz="2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5989" y="1491418"/>
            <a:ext cx="4019587" cy="869647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0995" y="5983586"/>
            <a:ext cx="2548737" cy="4196605"/>
          </a:xfrm>
        </p:spPr>
        <p:txBody>
          <a:bodyPr>
            <a:normAutofit/>
          </a:bodyPr>
          <a:lstStyle>
            <a:lvl1pPr marL="0" indent="0" algn="l">
              <a:buNone/>
              <a:defRPr sz="168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513835" y="5983583"/>
            <a:ext cx="254444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32317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46327" y="900054"/>
            <a:ext cx="3686956" cy="9611655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6356" y="2108424"/>
            <a:ext cx="3407182" cy="3417090"/>
          </a:xfrm>
        </p:spPr>
        <p:txBody>
          <a:bodyPr anchor="b">
            <a:normAutofit/>
          </a:bodyPr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22134" y="2095414"/>
            <a:ext cx="2346748" cy="7217144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5667" y="5872519"/>
            <a:ext cx="3402300" cy="3740318"/>
          </a:xfrm>
        </p:spPr>
        <p:txBody>
          <a:bodyPr>
            <a:normAutofit/>
          </a:bodyPr>
          <a:lstStyle>
            <a:lvl1pPr marL="0" indent="0" algn="l">
              <a:buNone/>
              <a:defRPr sz="189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08497" y="10210401"/>
            <a:ext cx="3415041" cy="597563"/>
          </a:xfrm>
        </p:spPr>
        <p:txBody>
          <a:bodyPr/>
          <a:lstStyle>
            <a:lvl1pPr algn="l">
              <a:defRPr/>
            </a:lvl1pPr>
          </a:lstStyle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09407" y="594798"/>
            <a:ext cx="3414131" cy="59907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513345" y="5868063"/>
            <a:ext cx="34041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862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05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3930" y="1491419"/>
            <a:ext cx="1158178" cy="869845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15666" y="1491419"/>
            <a:ext cx="5566150" cy="869845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263929" y="1491419"/>
            <a:ext cx="0" cy="869845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14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762703"/>
            <a:ext cx="9601200" cy="761510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11377807"/>
            <a:ext cx="9601201" cy="144615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11388770"/>
            <a:ext cx="96012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15666" y="1501772"/>
            <a:ext cx="6899910" cy="19585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5666" y="3762703"/>
            <a:ext cx="6899910" cy="6441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28869" y="616692"/>
            <a:ext cx="2486707" cy="577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03511-AEBC-6B4C-94D1-263BC92D9F3E}" type="datetimeFigureOut">
              <a:rPr lang="en-US" smtClean="0"/>
              <a:t>1/19/22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5666" y="614709"/>
            <a:ext cx="4235704" cy="577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111" y="1491416"/>
            <a:ext cx="835533" cy="94001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940">
                <a:solidFill>
                  <a:schemeClr val="accent1"/>
                </a:solidFill>
              </a:defRPr>
            </a:lvl1pPr>
          </a:lstStyle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9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</p:sldLayoutIdLst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36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40030" indent="-240030" algn="l" defTabSz="720090" rtl="0" eaLnBrk="1" latinLnBrk="0" hangingPunct="1">
        <a:lnSpc>
          <a:spcPct val="120000"/>
        </a:lnSpc>
        <a:spcBef>
          <a:spcPts val="10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2009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8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8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8021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7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6027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13" Type="http://schemas.openxmlformats.org/officeDocument/2006/relationships/image" Target="../media/image12.png"/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11" Type="http://schemas.openxmlformats.org/officeDocument/2006/relationships/image" Target="../media/image10.png"/><Relationship Id="rId5" Type="http://schemas.openxmlformats.org/officeDocument/2006/relationships/image" Target="../media/image4.tiff"/><Relationship Id="rId10" Type="http://schemas.openxmlformats.org/officeDocument/2006/relationships/image" Target="../media/image9.tiff"/><Relationship Id="rId4" Type="http://schemas.openxmlformats.org/officeDocument/2006/relationships/image" Target="../media/image3.tiff"/><Relationship Id="rId9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A6FB130-4E0C-4544-B5B6-88F4EEE81AE6}"/>
              </a:ext>
            </a:extLst>
          </p:cNvPr>
          <p:cNvSpPr/>
          <p:nvPr/>
        </p:nvSpPr>
        <p:spPr>
          <a:xfrm>
            <a:off x="0" y="11598443"/>
            <a:ext cx="9601200" cy="1203157"/>
          </a:xfrm>
          <a:prstGeom prst="rect">
            <a:avLst/>
          </a:prstGeom>
          <a:solidFill>
            <a:srgbClr val="B71E42">
              <a:alpha val="3686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2D2C02-0618-7940-B975-FB9C8D9E1CF6}"/>
              </a:ext>
            </a:extLst>
          </p:cNvPr>
          <p:cNvSpPr/>
          <p:nvPr/>
        </p:nvSpPr>
        <p:spPr>
          <a:xfrm>
            <a:off x="1854" y="2204663"/>
            <a:ext cx="9605587" cy="9393780"/>
          </a:xfrm>
          <a:prstGeom prst="rect">
            <a:avLst/>
          </a:prstGeom>
          <a:solidFill>
            <a:srgbClr val="E0D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D7CA988-5971-1644-8562-0E5D998483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859303"/>
              </p:ext>
            </p:extLst>
          </p:nvPr>
        </p:nvGraphicFramePr>
        <p:xfrm>
          <a:off x="4007223" y="2635623"/>
          <a:ext cx="5452623" cy="270165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452623">
                  <a:extLst>
                    <a:ext uri="{9D8B030D-6E8A-4147-A177-3AD203B41FA5}">
                      <a16:colId xmlns:a16="http://schemas.microsoft.com/office/drawing/2014/main" val="3710934623"/>
                    </a:ext>
                  </a:extLst>
                </a:gridCol>
              </a:tblGrid>
              <a:tr h="437031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j-lt"/>
                          <a:cs typeface="Calibri"/>
                        </a:rPr>
                        <a:t>How to Draw What you See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07410"/>
                  </a:ext>
                </a:extLst>
              </a:tr>
              <a:tr h="1887182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effectLst/>
                        </a:rPr>
                        <a:t>This is a timeless classic that has taught generations of artists. "I believe that you must be able to draw things as you see them - realistically," wrote Rudy de Reyna in his introduction. "How to Draw What You See" shows artists how to recognize the basic shape of an object - cube, cylinder, cone, or sphere - and use that shape to draw the object, no matter how much detail it contains.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232311"/>
                  </a:ext>
                </a:extLst>
              </a:tr>
              <a:tr h="377437">
                <a:tc>
                  <a:txBody>
                    <a:bodyPr/>
                    <a:lstStyle/>
                    <a:p>
                      <a:r>
                        <a:rPr lang="en-US" sz="1400" dirty="0"/>
                        <a:t>RRP £</a:t>
                      </a:r>
                      <a:endParaRPr lang="en-US" sz="1400" dirty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298022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4FF421AE-8E43-FB4C-AD44-0022B2B16F6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60583" y="3523698"/>
            <a:ext cx="1698951" cy="39978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21C5C49-0DF7-AA45-B81C-CAE0684B28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83018" y="2710319"/>
            <a:ext cx="854080" cy="37258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0FA9093-E059-9946-A5D2-9F1C454DA32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18190" y="4489788"/>
            <a:ext cx="1183737" cy="361234"/>
          </a:xfrm>
          <a:prstGeom prst="rect">
            <a:avLst/>
          </a:prstGeom>
        </p:spPr>
      </p:pic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F644EFA5-7F23-244D-9D0C-C1B589758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352094"/>
              </p:ext>
            </p:extLst>
          </p:nvPr>
        </p:nvGraphicFramePr>
        <p:xfrm>
          <a:off x="4018971" y="5555141"/>
          <a:ext cx="5458078" cy="2722362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458078">
                  <a:extLst>
                    <a:ext uri="{9D8B030D-6E8A-4147-A177-3AD203B41FA5}">
                      <a16:colId xmlns:a16="http://schemas.microsoft.com/office/drawing/2014/main" val="3710934623"/>
                    </a:ext>
                  </a:extLst>
                </a:gridCol>
              </a:tblGrid>
              <a:tr h="417136"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j-lt"/>
                          <a:cs typeface="Calibri"/>
                        </a:rPr>
                        <a:t>The Art Book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07410"/>
                  </a:ext>
                </a:extLst>
              </a:tr>
              <a:tr h="173440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effectLst/>
                          <a:latin typeface="Gill Sans MT"/>
                        </a:rPr>
                        <a:t>Breaking with traditional classifications, </a:t>
                      </a:r>
                      <a:r>
                        <a:rPr lang="en-GB" sz="1600" b="0" i="1" u="none" strike="noStrike" noProof="0" dirty="0">
                          <a:effectLst/>
                          <a:latin typeface="Gill Sans MT"/>
                        </a:rPr>
                        <a:t>The Art Book</a:t>
                      </a:r>
                      <a:r>
                        <a:rPr lang="en-GB" sz="1600" b="0" i="0" u="none" strike="noStrike" noProof="0" dirty="0">
                          <a:effectLst/>
                          <a:latin typeface="Gill Sans MT"/>
                        </a:rPr>
                        <a:t> is organised by artist name, throwing together brilliant examples from all periods, schools, visions, and techniques in a vibrant A-Z sequence to create an unparalleled visual sourcebook and a celebration of our rich, multifaceted culture. 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232311"/>
                  </a:ext>
                </a:extLst>
              </a:tr>
              <a:tr h="570818">
                <a:tc>
                  <a:txBody>
                    <a:bodyPr/>
                    <a:lstStyle/>
                    <a:p>
                      <a:r>
                        <a:rPr lang="en-US" sz="1400" dirty="0"/>
                        <a:t>RRP £29.95</a:t>
                      </a:r>
                      <a:endParaRPr lang="en-US" sz="1400" dirty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298022"/>
                  </a:ext>
                </a:extLst>
              </a:tr>
            </a:tbl>
          </a:graphicData>
        </a:graphic>
      </p:graphicFrame>
      <p:pic>
        <p:nvPicPr>
          <p:cNvPr id="32" name="Picture 31">
            <a:extLst>
              <a:ext uri="{FF2B5EF4-FFF2-40B4-BE49-F238E27FC236}">
                <a16:creationId xmlns:a16="http://schemas.microsoft.com/office/drawing/2014/main" id="{8D4C7681-E24A-0C49-A39D-DAD297AA6A5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20006" y="6394555"/>
            <a:ext cx="1698951" cy="39978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21C38DB-033A-9E44-A3C6-D27355A4722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2441" y="5581176"/>
            <a:ext cx="854080" cy="37258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A8EB93B-A16D-6746-897D-C5908C60B09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77613" y="7360645"/>
            <a:ext cx="1183737" cy="361234"/>
          </a:xfrm>
          <a:prstGeom prst="rect">
            <a:avLst/>
          </a:prstGeom>
        </p:spPr>
      </p:pic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8D4549B3-ADFA-D245-B88B-6A8515CC07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083558"/>
              </p:ext>
            </p:extLst>
          </p:nvPr>
        </p:nvGraphicFramePr>
        <p:xfrm>
          <a:off x="4007223" y="8633011"/>
          <a:ext cx="5458078" cy="280318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458078">
                  <a:extLst>
                    <a:ext uri="{9D8B030D-6E8A-4147-A177-3AD203B41FA5}">
                      <a16:colId xmlns:a16="http://schemas.microsoft.com/office/drawing/2014/main" val="3710934623"/>
                    </a:ext>
                  </a:extLst>
                </a:gridCol>
              </a:tblGrid>
              <a:tr h="357852"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j-lt"/>
                          <a:cs typeface="Calibri" panose="020F0502020204030204" pitchFamily="34" charset="0"/>
                        </a:rPr>
                        <a:t>The Story of 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07410"/>
                  </a:ext>
                </a:extLst>
              </a:tr>
              <a:tr h="1968195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1" u="none" strike="noStrike" noProof="0" dirty="0">
                          <a:effectLst/>
                          <a:latin typeface="+mj-lt"/>
                        </a:rPr>
                        <a:t>The Story of Art</a:t>
                      </a:r>
                      <a:r>
                        <a:rPr lang="en-GB" sz="1600" b="0" i="0" u="none" strike="noStrike" noProof="0" dirty="0">
                          <a:effectLst/>
                          <a:latin typeface="+mj-lt"/>
                        </a:rPr>
                        <a:t>, one of the most famous and popular books on art ever written, has been a world bestseller for over four decades. Attracted by the simplicity and clarity of his writing, readers of all ages and backgrounds have found in Professor </a:t>
                      </a:r>
                      <a:r>
                        <a:rPr lang="en-GB" sz="1600" b="0" i="0" u="none" strike="noStrike" noProof="0" dirty="0" err="1">
                          <a:effectLst/>
                          <a:latin typeface="+mj-lt"/>
                        </a:rPr>
                        <a:t>Gombrich</a:t>
                      </a:r>
                      <a:r>
                        <a:rPr lang="en-GB" sz="1600" b="0" i="0" u="none" strike="noStrike" noProof="0" dirty="0">
                          <a:effectLst/>
                          <a:latin typeface="+mj-lt"/>
                        </a:rPr>
                        <a:t> a true master, and one who combines knowledge and wisdom with a unique gift for communicating his deep love of the subject.</a:t>
                      </a:r>
                      <a:endParaRPr lang="en-US" sz="1600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232311"/>
                  </a:ext>
                </a:extLst>
              </a:tr>
              <a:tr h="47713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+mj-lt"/>
                        </a:rPr>
                        <a:t>RRP £29.95</a:t>
                      </a:r>
                      <a:endParaRPr lang="en-US" sz="1400" dirty="0"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298022"/>
                  </a:ext>
                </a:extLst>
              </a:tr>
            </a:tbl>
          </a:graphicData>
        </a:graphic>
      </p:graphicFrame>
      <p:pic>
        <p:nvPicPr>
          <p:cNvPr id="47" name="Picture 46">
            <a:extLst>
              <a:ext uri="{FF2B5EF4-FFF2-40B4-BE49-F238E27FC236}">
                <a16:creationId xmlns:a16="http://schemas.microsoft.com/office/drawing/2014/main" id="{C84E54EF-EB2F-6C42-BA6D-20C4704810C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20006" y="9603829"/>
            <a:ext cx="1698951" cy="39978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04CB13E-EBCF-3B42-A821-796FE31E85D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2441" y="8790450"/>
            <a:ext cx="854080" cy="37258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A054B8D-A5CD-3144-8C5A-AB87CA9264B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77613" y="10569919"/>
            <a:ext cx="1183737" cy="3612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503068-B79C-604C-81EB-2394765E47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383"/>
            <a:ext cx="9607442" cy="24511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C461DD5-D03F-7944-93FA-552A23ABD0FB}"/>
              </a:ext>
            </a:extLst>
          </p:cNvPr>
          <p:cNvSpPr txBox="1"/>
          <p:nvPr/>
        </p:nvSpPr>
        <p:spPr>
          <a:xfrm>
            <a:off x="2642441" y="1250555"/>
            <a:ext cx="6588370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merican Typewriter" panose="02090604020004020304" pitchFamily="18" charset="77"/>
              </a:rPr>
              <a:t>Art</a:t>
            </a:r>
          </a:p>
          <a:p>
            <a:pPr algn="ctr"/>
            <a:r>
              <a:rPr lang="en-US" sz="2800" b="1" dirty="0"/>
              <a:t>Recommended Reading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EFA3C77-52AF-0841-9253-18502441583A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</a:blip>
          <a:stretch>
            <a:fillRect/>
          </a:stretch>
        </p:blipFill>
        <p:spPr>
          <a:xfrm>
            <a:off x="539749" y="11640995"/>
            <a:ext cx="8521700" cy="368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380A5A-FF0F-F54F-A0FA-E60EC52F2496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</a:blip>
          <a:stretch>
            <a:fillRect/>
          </a:stretch>
        </p:blipFill>
        <p:spPr>
          <a:xfrm>
            <a:off x="920749" y="12025337"/>
            <a:ext cx="7759700" cy="368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E87709F-5094-D34B-AF7F-C47CF2BCCA64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70000" contrast="-70000"/>
          </a:blip>
          <a:stretch>
            <a:fillRect/>
          </a:stretch>
        </p:blipFill>
        <p:spPr>
          <a:xfrm>
            <a:off x="4018971" y="12332709"/>
            <a:ext cx="1627850" cy="30654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04103D80-3834-D542-9181-5E6D4C6DADD3}"/>
              </a:ext>
            </a:extLst>
          </p:cNvPr>
          <p:cNvSpPr/>
          <p:nvPr/>
        </p:nvSpPr>
        <p:spPr>
          <a:xfrm>
            <a:off x="105437" y="2537757"/>
            <a:ext cx="2029508" cy="2552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Book cover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KS3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62CDB36-1EEB-DF46-93FA-7A6DA8283EFB}"/>
              </a:ext>
            </a:extLst>
          </p:cNvPr>
          <p:cNvSpPr/>
          <p:nvPr/>
        </p:nvSpPr>
        <p:spPr>
          <a:xfrm>
            <a:off x="105437" y="5435224"/>
            <a:ext cx="2029508" cy="2552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Book cover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KS4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206162D-3E2E-E64A-ABB5-E57FC2720C1E}"/>
              </a:ext>
            </a:extLst>
          </p:cNvPr>
          <p:cNvSpPr/>
          <p:nvPr/>
        </p:nvSpPr>
        <p:spPr>
          <a:xfrm>
            <a:off x="131075" y="8576398"/>
            <a:ext cx="2029508" cy="2552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Book cover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KS5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FBDCDA-2F17-7547-9107-1BDA01F1EE2C}"/>
              </a:ext>
            </a:extLst>
          </p:cNvPr>
          <p:cNvSpPr txBox="1"/>
          <p:nvPr/>
        </p:nvSpPr>
        <p:spPr>
          <a:xfrm>
            <a:off x="11598442" y="1106905"/>
            <a:ext cx="184731" cy="4181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18677E6-EAEE-6640-9598-C2A2C681058F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43963" y="1309292"/>
            <a:ext cx="1154764" cy="831080"/>
          </a:xfrm>
          <a:prstGeom prst="rect">
            <a:avLst/>
          </a:prstGeom>
        </p:spPr>
      </p:pic>
      <p:pic>
        <p:nvPicPr>
          <p:cNvPr id="5" name="Picture 5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9AB2D21C-9DFE-4F49-8F9A-1ECC10B8A55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336" y="2532528"/>
            <a:ext cx="2048436" cy="2653555"/>
          </a:xfrm>
          <a:prstGeom prst="rect">
            <a:avLst/>
          </a:prstGeom>
        </p:spPr>
      </p:pic>
      <p:pic>
        <p:nvPicPr>
          <p:cNvPr id="6" name="Picture 6" descr="Chart&#10;&#10;Description automatically generated">
            <a:extLst>
              <a:ext uri="{FF2B5EF4-FFF2-40B4-BE49-F238E27FC236}">
                <a16:creationId xmlns:a16="http://schemas.microsoft.com/office/drawing/2014/main" id="{1B39A9A9-6BEE-4914-A426-2410DBE777B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7333" y="5445262"/>
            <a:ext cx="2166199" cy="2846255"/>
          </a:xfrm>
          <a:prstGeom prst="rect">
            <a:avLst/>
          </a:prstGeom>
        </p:spPr>
      </p:pic>
      <p:pic>
        <p:nvPicPr>
          <p:cNvPr id="7" name="Picture 7" descr="A picture containing text, plaque&#10;&#10;Description automatically generated">
            <a:extLst>
              <a:ext uri="{FF2B5EF4-FFF2-40B4-BE49-F238E27FC236}">
                <a16:creationId xmlns:a16="http://schemas.microsoft.com/office/drawing/2014/main" id="{A13B4539-50EA-42BE-A7FA-9ECC3845458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1024" y="8565661"/>
            <a:ext cx="2124634" cy="27703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6E8E34-8248-4753-A52A-5978D2C03AB6}"/>
              </a:ext>
            </a:extLst>
          </p:cNvPr>
          <p:cNvSpPr txBox="1"/>
          <p:nvPr/>
        </p:nvSpPr>
        <p:spPr>
          <a:xfrm>
            <a:off x="4010891" y="4987636"/>
            <a:ext cx="2639291" cy="307777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RRP £11.99</a:t>
            </a:r>
          </a:p>
        </p:txBody>
      </p:sp>
    </p:spTree>
    <p:extLst>
      <p:ext uri="{BB962C8B-B14F-4D97-AF65-F5344CB8AC3E}">
        <p14:creationId xmlns:p14="http://schemas.microsoft.com/office/powerpoint/2010/main" val="407116595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246</Words>
  <Application>Microsoft Macintosh PowerPoint</Application>
  <PresentationFormat>A3 Paper (297x420 mm)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American Typewriter</vt:lpstr>
      <vt:lpstr>Arial</vt:lpstr>
      <vt:lpstr>Calibri</vt:lpstr>
      <vt:lpstr>Gill Sans MT</vt:lpstr>
      <vt:lpstr>Gallery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Currie</dc:creator>
  <cp:lastModifiedBy>M Currie</cp:lastModifiedBy>
  <cp:revision>95</cp:revision>
  <dcterms:created xsi:type="dcterms:W3CDTF">2021-11-15T21:10:25Z</dcterms:created>
  <dcterms:modified xsi:type="dcterms:W3CDTF">2022-01-19T19:35:12Z</dcterms:modified>
</cp:coreProperties>
</file>