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448" r:id="rId4"/>
  </p:sldMasterIdLst>
  <p:notesMasterIdLst>
    <p:notesMasterId r:id="rId6"/>
  </p:notesMasterIdLst>
  <p:sldIdLst>
    <p:sldId id="271" r:id="rId5"/>
  </p:sldIdLst>
  <p:sldSz cx="9601200" cy="12801600" type="A3"/>
  <p:notesSz cx="6858000" cy="9144000"/>
  <p:defaultTextStyle>
    <a:defPPr>
      <a:defRPr lang="en-US"/>
    </a:defPPr>
    <a:lvl1pPr marL="0" algn="l" defTabSz="1075334" rtl="0" eaLnBrk="1" latinLnBrk="0" hangingPunct="1">
      <a:defRPr sz="2117" kern="1200">
        <a:solidFill>
          <a:schemeClr val="tx1"/>
        </a:solidFill>
        <a:latin typeface="+mn-lt"/>
        <a:ea typeface="+mn-ea"/>
        <a:cs typeface="+mn-cs"/>
      </a:defRPr>
    </a:lvl1pPr>
    <a:lvl2pPr marL="537667" algn="l" defTabSz="1075334" rtl="0" eaLnBrk="1" latinLnBrk="0" hangingPunct="1">
      <a:defRPr sz="2117" kern="1200">
        <a:solidFill>
          <a:schemeClr val="tx1"/>
        </a:solidFill>
        <a:latin typeface="+mn-lt"/>
        <a:ea typeface="+mn-ea"/>
        <a:cs typeface="+mn-cs"/>
      </a:defRPr>
    </a:lvl2pPr>
    <a:lvl3pPr marL="1075334" algn="l" defTabSz="1075334" rtl="0" eaLnBrk="1" latinLnBrk="0" hangingPunct="1">
      <a:defRPr sz="2117" kern="1200">
        <a:solidFill>
          <a:schemeClr val="tx1"/>
        </a:solidFill>
        <a:latin typeface="+mn-lt"/>
        <a:ea typeface="+mn-ea"/>
        <a:cs typeface="+mn-cs"/>
      </a:defRPr>
    </a:lvl3pPr>
    <a:lvl4pPr marL="1613002" algn="l" defTabSz="1075334" rtl="0" eaLnBrk="1" latinLnBrk="0" hangingPunct="1">
      <a:defRPr sz="2117" kern="1200">
        <a:solidFill>
          <a:schemeClr val="tx1"/>
        </a:solidFill>
        <a:latin typeface="+mn-lt"/>
        <a:ea typeface="+mn-ea"/>
        <a:cs typeface="+mn-cs"/>
      </a:defRPr>
    </a:lvl4pPr>
    <a:lvl5pPr marL="2150669" algn="l" defTabSz="1075334" rtl="0" eaLnBrk="1" latinLnBrk="0" hangingPunct="1">
      <a:defRPr sz="2117" kern="1200">
        <a:solidFill>
          <a:schemeClr val="tx1"/>
        </a:solidFill>
        <a:latin typeface="+mn-lt"/>
        <a:ea typeface="+mn-ea"/>
        <a:cs typeface="+mn-cs"/>
      </a:defRPr>
    </a:lvl5pPr>
    <a:lvl6pPr marL="2688336" algn="l" defTabSz="1075334" rtl="0" eaLnBrk="1" latinLnBrk="0" hangingPunct="1">
      <a:defRPr sz="2117" kern="1200">
        <a:solidFill>
          <a:schemeClr val="tx1"/>
        </a:solidFill>
        <a:latin typeface="+mn-lt"/>
        <a:ea typeface="+mn-ea"/>
        <a:cs typeface="+mn-cs"/>
      </a:defRPr>
    </a:lvl6pPr>
    <a:lvl7pPr marL="3226003" algn="l" defTabSz="1075334" rtl="0" eaLnBrk="1" latinLnBrk="0" hangingPunct="1">
      <a:defRPr sz="2117" kern="1200">
        <a:solidFill>
          <a:schemeClr val="tx1"/>
        </a:solidFill>
        <a:latin typeface="+mn-lt"/>
        <a:ea typeface="+mn-ea"/>
        <a:cs typeface="+mn-cs"/>
      </a:defRPr>
    </a:lvl7pPr>
    <a:lvl8pPr marL="3763670" algn="l" defTabSz="1075334" rtl="0" eaLnBrk="1" latinLnBrk="0" hangingPunct="1">
      <a:defRPr sz="2117" kern="1200">
        <a:solidFill>
          <a:schemeClr val="tx1"/>
        </a:solidFill>
        <a:latin typeface="+mn-lt"/>
        <a:ea typeface="+mn-ea"/>
        <a:cs typeface="+mn-cs"/>
      </a:defRPr>
    </a:lvl8pPr>
    <a:lvl9pPr marL="4301338" algn="l" defTabSz="1075334" rtl="0" eaLnBrk="1" latinLnBrk="0" hangingPunct="1">
      <a:defRPr sz="2117"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CC5DC"/>
    <a:srgbClr val="B71E42"/>
    <a:srgbClr val="E0DEDA"/>
    <a:srgbClr val="E7E4E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338" autoAdjust="0"/>
    <p:restoredTop sz="94788"/>
  </p:normalViewPr>
  <p:slideViewPr>
    <p:cSldViewPr snapToGrid="0" snapToObjects="1">
      <p:cViewPr>
        <p:scale>
          <a:sx n="30" d="100"/>
          <a:sy n="30" d="100"/>
        </p:scale>
        <p:origin x="2562" y="3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 Currie" userId="c402c155-14e7-440a-8c26-a1dca60f71bf" providerId="ADAL" clId="{2B5FCD31-428A-406C-B82B-3CA44B1C6449}"/>
    <pc:docChg chg="delSld">
      <pc:chgData name="M Currie" userId="c402c155-14e7-440a-8c26-a1dca60f71bf" providerId="ADAL" clId="{2B5FCD31-428A-406C-B82B-3CA44B1C6449}" dt="2022-01-31T09:07:52.918" v="0" actId="2696"/>
      <pc:docMkLst>
        <pc:docMk/>
      </pc:docMkLst>
      <pc:sldChg chg="del">
        <pc:chgData name="M Currie" userId="c402c155-14e7-440a-8c26-a1dca60f71bf" providerId="ADAL" clId="{2B5FCD31-428A-406C-B82B-3CA44B1C6449}" dt="2022-01-31T09:07:52.918" v="0" actId="2696"/>
        <pc:sldMkLst>
          <pc:docMk/>
          <pc:sldMk cId="600347473" sldId="272"/>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D76F0A-FCCC-6141-AC18-328A9DF12AE6}" type="datetimeFigureOut">
              <a:rPr lang="en-US" smtClean="0"/>
              <a:t>1/31/2022</a:t>
            </a:fld>
            <a:endParaRPr lang="en-US"/>
          </a:p>
        </p:txBody>
      </p:sp>
      <p:sp>
        <p:nvSpPr>
          <p:cNvPr id="4" name="Slide Image Placeholder 3"/>
          <p:cNvSpPr>
            <a:spLocks noGrp="1" noRot="1" noChangeAspect="1"/>
          </p:cNvSpPr>
          <p:nvPr>
            <p:ph type="sldImg" idx="2"/>
          </p:nvPr>
        </p:nvSpPr>
        <p:spPr>
          <a:xfrm>
            <a:off x="2271713" y="1143000"/>
            <a:ext cx="231457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D1A23C-3E09-4B4C-813F-26E3CA70A3D4}" type="slidenum">
              <a:rPr lang="en-US" smtClean="0"/>
              <a:t>‹#›</a:t>
            </a:fld>
            <a:endParaRPr lang="en-US"/>
          </a:p>
        </p:txBody>
      </p:sp>
    </p:spTree>
    <p:extLst>
      <p:ext uri="{BB962C8B-B14F-4D97-AF65-F5344CB8AC3E}">
        <p14:creationId xmlns:p14="http://schemas.microsoft.com/office/powerpoint/2010/main" val="2480105140"/>
      </p:ext>
    </p:extLst>
  </p:cSld>
  <p:clrMap bg1="lt1" tx1="dk1" bg2="lt2" tx2="dk2" accent1="accent1" accent2="accent2" accent3="accent3" accent4="accent4" accent5="accent5" accent6="accent6" hlink="hlink" folHlink="folHlink"/>
  <p:notesStyle>
    <a:lvl1pPr marL="0" algn="l" defTabSz="1075334" rtl="0" eaLnBrk="1" latinLnBrk="0" hangingPunct="1">
      <a:defRPr sz="1411" kern="1200">
        <a:solidFill>
          <a:schemeClr val="tx1"/>
        </a:solidFill>
        <a:latin typeface="+mn-lt"/>
        <a:ea typeface="+mn-ea"/>
        <a:cs typeface="+mn-cs"/>
      </a:defRPr>
    </a:lvl1pPr>
    <a:lvl2pPr marL="537667" algn="l" defTabSz="1075334" rtl="0" eaLnBrk="1" latinLnBrk="0" hangingPunct="1">
      <a:defRPr sz="1411" kern="1200">
        <a:solidFill>
          <a:schemeClr val="tx1"/>
        </a:solidFill>
        <a:latin typeface="+mn-lt"/>
        <a:ea typeface="+mn-ea"/>
        <a:cs typeface="+mn-cs"/>
      </a:defRPr>
    </a:lvl2pPr>
    <a:lvl3pPr marL="1075334" algn="l" defTabSz="1075334" rtl="0" eaLnBrk="1" latinLnBrk="0" hangingPunct="1">
      <a:defRPr sz="1411" kern="1200">
        <a:solidFill>
          <a:schemeClr val="tx1"/>
        </a:solidFill>
        <a:latin typeface="+mn-lt"/>
        <a:ea typeface="+mn-ea"/>
        <a:cs typeface="+mn-cs"/>
      </a:defRPr>
    </a:lvl3pPr>
    <a:lvl4pPr marL="1613002" algn="l" defTabSz="1075334" rtl="0" eaLnBrk="1" latinLnBrk="0" hangingPunct="1">
      <a:defRPr sz="1411" kern="1200">
        <a:solidFill>
          <a:schemeClr val="tx1"/>
        </a:solidFill>
        <a:latin typeface="+mn-lt"/>
        <a:ea typeface="+mn-ea"/>
        <a:cs typeface="+mn-cs"/>
      </a:defRPr>
    </a:lvl4pPr>
    <a:lvl5pPr marL="2150669" algn="l" defTabSz="1075334" rtl="0" eaLnBrk="1" latinLnBrk="0" hangingPunct="1">
      <a:defRPr sz="1411" kern="1200">
        <a:solidFill>
          <a:schemeClr val="tx1"/>
        </a:solidFill>
        <a:latin typeface="+mn-lt"/>
        <a:ea typeface="+mn-ea"/>
        <a:cs typeface="+mn-cs"/>
      </a:defRPr>
    </a:lvl5pPr>
    <a:lvl6pPr marL="2688336" algn="l" defTabSz="1075334" rtl="0" eaLnBrk="1" latinLnBrk="0" hangingPunct="1">
      <a:defRPr sz="1411" kern="1200">
        <a:solidFill>
          <a:schemeClr val="tx1"/>
        </a:solidFill>
        <a:latin typeface="+mn-lt"/>
        <a:ea typeface="+mn-ea"/>
        <a:cs typeface="+mn-cs"/>
      </a:defRPr>
    </a:lvl6pPr>
    <a:lvl7pPr marL="3226003" algn="l" defTabSz="1075334" rtl="0" eaLnBrk="1" latinLnBrk="0" hangingPunct="1">
      <a:defRPr sz="1411" kern="1200">
        <a:solidFill>
          <a:schemeClr val="tx1"/>
        </a:solidFill>
        <a:latin typeface="+mn-lt"/>
        <a:ea typeface="+mn-ea"/>
        <a:cs typeface="+mn-cs"/>
      </a:defRPr>
    </a:lvl7pPr>
    <a:lvl8pPr marL="3763670" algn="l" defTabSz="1075334" rtl="0" eaLnBrk="1" latinLnBrk="0" hangingPunct="1">
      <a:defRPr sz="1411" kern="1200">
        <a:solidFill>
          <a:schemeClr val="tx1"/>
        </a:solidFill>
        <a:latin typeface="+mn-lt"/>
        <a:ea typeface="+mn-ea"/>
        <a:cs typeface="+mn-cs"/>
      </a:defRPr>
    </a:lvl8pPr>
    <a:lvl9pPr marL="4301338" algn="l" defTabSz="1075334" rtl="0" eaLnBrk="1" latinLnBrk="0" hangingPunct="1">
      <a:defRPr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0D1A23C-3E09-4B4C-813F-26E3CA70A3D4}" type="slidenum">
              <a:rPr lang="en-US" smtClean="0"/>
              <a:t>1</a:t>
            </a:fld>
            <a:endParaRPr lang="en-US"/>
          </a:p>
        </p:txBody>
      </p:sp>
    </p:spTree>
    <p:extLst>
      <p:ext uri="{BB962C8B-B14F-4D97-AF65-F5344CB8AC3E}">
        <p14:creationId xmlns:p14="http://schemas.microsoft.com/office/powerpoint/2010/main" val="17192565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6135" y="1497626"/>
            <a:ext cx="5899441" cy="4744005"/>
          </a:xfrm>
        </p:spPr>
        <p:txBody>
          <a:bodyPr bIns="0" anchor="b">
            <a:normAutofit/>
          </a:bodyPr>
          <a:lstStyle>
            <a:lvl1pPr algn="l">
              <a:defRPr sz="5670"/>
            </a:lvl1pPr>
          </a:lstStyle>
          <a:p>
            <a:r>
              <a:rPr lang="en-US"/>
              <a:t>Click to edit Master title style</a:t>
            </a:r>
            <a:endParaRPr lang="en-US" dirty="0"/>
          </a:p>
        </p:txBody>
      </p:sp>
      <p:sp>
        <p:nvSpPr>
          <p:cNvPr id="3" name="Subtitle 2"/>
          <p:cNvSpPr>
            <a:spLocks noGrp="1"/>
          </p:cNvSpPr>
          <p:nvPr>
            <p:ph type="subTitle" idx="1"/>
          </p:nvPr>
        </p:nvSpPr>
        <p:spPr>
          <a:xfrm>
            <a:off x="2516135" y="6591583"/>
            <a:ext cx="5899441" cy="1824893"/>
          </a:xfrm>
        </p:spPr>
        <p:txBody>
          <a:bodyPr tIns="91440" bIns="91440">
            <a:normAutofit/>
          </a:bodyPr>
          <a:lstStyle>
            <a:lvl1pPr marL="0" indent="0" algn="l">
              <a:buNone/>
              <a:defRPr sz="1680" b="0" cap="all" baseline="0">
                <a:solidFill>
                  <a:schemeClr val="tx1"/>
                </a:solidFill>
              </a:defRPr>
            </a:lvl1pPr>
            <a:lvl2pPr marL="360045" indent="0" algn="ctr">
              <a:buNone/>
              <a:defRPr sz="1575"/>
            </a:lvl2pPr>
            <a:lvl3pPr marL="720090" indent="0" algn="ctr">
              <a:buNone/>
              <a:defRPr sz="1418"/>
            </a:lvl3pPr>
            <a:lvl4pPr marL="1080135" indent="0" algn="ctr">
              <a:buNone/>
              <a:defRPr sz="1260"/>
            </a:lvl4pPr>
            <a:lvl5pPr marL="1440180" indent="0" algn="ctr">
              <a:buNone/>
              <a:defRPr sz="1260"/>
            </a:lvl5pPr>
            <a:lvl6pPr marL="1800225" indent="0" algn="ctr">
              <a:buNone/>
              <a:defRPr sz="1260"/>
            </a:lvl6pPr>
            <a:lvl7pPr marL="2160270" indent="0" algn="ctr">
              <a:buNone/>
              <a:defRPr sz="1260"/>
            </a:lvl7pPr>
            <a:lvl8pPr marL="2520315" indent="0" algn="ctr">
              <a:buNone/>
              <a:defRPr sz="1260"/>
            </a:lvl8pPr>
            <a:lvl9pPr marL="2880360" indent="0" algn="ctr">
              <a:buNone/>
              <a:defRPr sz="126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1/31/2022</a:t>
            </a:fld>
            <a:endParaRPr lang="en-US"/>
          </a:p>
        </p:txBody>
      </p:sp>
      <p:sp>
        <p:nvSpPr>
          <p:cNvPr id="5" name="Footer Placeholder 4"/>
          <p:cNvSpPr>
            <a:spLocks noGrp="1"/>
          </p:cNvSpPr>
          <p:nvPr>
            <p:ph type="ftr" sz="quarter" idx="11"/>
          </p:nvPr>
        </p:nvSpPr>
        <p:spPr>
          <a:xfrm>
            <a:off x="2516135" y="614709"/>
            <a:ext cx="3240607" cy="577175"/>
          </a:xfrm>
        </p:spPr>
        <p:txBody>
          <a:bodyPr/>
          <a:lstStyle/>
          <a:p>
            <a:endParaRPr lang="en-US"/>
          </a:p>
        </p:txBody>
      </p:sp>
      <p:sp>
        <p:nvSpPr>
          <p:cNvPr id="6" name="Slide Number Placeholder 5"/>
          <p:cNvSpPr>
            <a:spLocks noGrp="1"/>
          </p:cNvSpPr>
          <p:nvPr>
            <p:ph type="sldNum" sz="quarter" idx="12"/>
          </p:nvPr>
        </p:nvSpPr>
        <p:spPr>
          <a:xfrm>
            <a:off x="1506439" y="1491416"/>
            <a:ext cx="842105" cy="940012"/>
          </a:xfrm>
        </p:spPr>
        <p:txBody>
          <a:bodyPr/>
          <a:lstStyle/>
          <a:p>
            <a:fld id="{664DC100-BA9B-3641-A364-5F6B30C21C42}" type="slidenum">
              <a:rPr lang="en-US" smtClean="0"/>
              <a:t>‹#›</a:t>
            </a:fld>
            <a:endParaRPr lang="en-US"/>
          </a:p>
        </p:txBody>
      </p:sp>
      <p:cxnSp>
        <p:nvCxnSpPr>
          <p:cNvPr id="15" name="Straight Connector 14"/>
          <p:cNvCxnSpPr/>
          <p:nvPr/>
        </p:nvCxnSpPr>
        <p:spPr>
          <a:xfrm>
            <a:off x="2516135" y="6586612"/>
            <a:ext cx="589944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3514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36427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15666" y="3278110"/>
            <a:ext cx="5897852" cy="3524173"/>
          </a:xfrm>
        </p:spPr>
        <p:txBody>
          <a:bodyPr anchor="b">
            <a:normAutofit/>
          </a:bodyPr>
          <a:lstStyle>
            <a:lvl1pPr algn="l">
              <a:defRPr sz="3360"/>
            </a:lvl1pPr>
          </a:lstStyle>
          <a:p>
            <a:r>
              <a:rPr lang="en-US"/>
              <a:t>Click to edit Master title style</a:t>
            </a:r>
            <a:endParaRPr lang="en-US" dirty="0"/>
          </a:p>
        </p:txBody>
      </p:sp>
      <p:sp>
        <p:nvSpPr>
          <p:cNvPr id="3" name="Text Placeholder 2"/>
          <p:cNvSpPr>
            <a:spLocks noGrp="1"/>
          </p:cNvSpPr>
          <p:nvPr>
            <p:ph type="body" idx="1"/>
          </p:nvPr>
        </p:nvSpPr>
        <p:spPr>
          <a:xfrm>
            <a:off x="1515667" y="7104900"/>
            <a:ext cx="5897852" cy="1890801"/>
          </a:xfrm>
        </p:spPr>
        <p:txBody>
          <a:bodyPr tIns="91440">
            <a:normAutofit/>
          </a:bodyPr>
          <a:lstStyle>
            <a:lvl1pPr marL="0" indent="0" algn="l">
              <a:buNone/>
              <a:defRPr sz="1890">
                <a:solidFill>
                  <a:schemeClr val="tx1"/>
                </a:solidFill>
              </a:defRPr>
            </a:lvl1pPr>
            <a:lvl2pPr marL="360045" indent="0">
              <a:buNone/>
              <a:defRPr sz="1575">
                <a:solidFill>
                  <a:schemeClr val="tx1">
                    <a:tint val="75000"/>
                  </a:schemeClr>
                </a:solidFill>
              </a:defRPr>
            </a:lvl2pPr>
            <a:lvl3pPr marL="720090" indent="0">
              <a:buNone/>
              <a:defRPr sz="1418">
                <a:solidFill>
                  <a:schemeClr val="tx1">
                    <a:tint val="75000"/>
                  </a:schemeClr>
                </a:solidFill>
              </a:defRPr>
            </a:lvl3pPr>
            <a:lvl4pPr marL="1080135" indent="0">
              <a:buNone/>
              <a:defRPr sz="1260">
                <a:solidFill>
                  <a:schemeClr val="tx1">
                    <a:tint val="75000"/>
                  </a:schemeClr>
                </a:solidFill>
              </a:defRPr>
            </a:lvl4pPr>
            <a:lvl5pPr marL="1440180" indent="0">
              <a:buNone/>
              <a:defRPr sz="1260">
                <a:solidFill>
                  <a:schemeClr val="tx1">
                    <a:tint val="75000"/>
                  </a:schemeClr>
                </a:solidFill>
              </a:defRPr>
            </a:lvl5pPr>
            <a:lvl6pPr marL="1800225" indent="0">
              <a:buNone/>
              <a:defRPr sz="1260">
                <a:solidFill>
                  <a:schemeClr val="tx1">
                    <a:tint val="75000"/>
                  </a:schemeClr>
                </a:solidFill>
              </a:defRPr>
            </a:lvl6pPr>
            <a:lvl7pPr marL="2160270" indent="0">
              <a:buNone/>
              <a:defRPr sz="1260">
                <a:solidFill>
                  <a:schemeClr val="tx1">
                    <a:tint val="75000"/>
                  </a:schemeClr>
                </a:solidFill>
              </a:defRPr>
            </a:lvl7pPr>
            <a:lvl8pPr marL="2520315" indent="0">
              <a:buNone/>
              <a:defRPr sz="1260">
                <a:solidFill>
                  <a:schemeClr val="tx1">
                    <a:tint val="75000"/>
                  </a:schemeClr>
                </a:solidFill>
              </a:defRPr>
            </a:lvl8pPr>
            <a:lvl9pPr marL="2880360" indent="0">
              <a:buNone/>
              <a:defRPr sz="126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6803511-AEBC-6B4C-94D1-263BC92D9F3E}" type="datetimeFigureOut">
              <a:rPr lang="en-US" smtClean="0"/>
              <a:t>1/31/2022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15" name="Straight Connector 14"/>
          <p:cNvCxnSpPr/>
          <p:nvPr/>
        </p:nvCxnSpPr>
        <p:spPr>
          <a:xfrm>
            <a:off x="1515666" y="7102639"/>
            <a:ext cx="589785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7957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15666" y="1502462"/>
            <a:ext cx="6899910" cy="197736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515665" y="3759347"/>
            <a:ext cx="3282165" cy="64167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33641" y="3759348"/>
            <a:ext cx="3281935" cy="641677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6803511-AEBC-6B4C-94D1-263BC92D9F3E}" type="datetimeFigureOut">
              <a:rPr lang="en-US" smtClean="0"/>
              <a:t>1/31/2022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74932744"/>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515666" y="1501107"/>
            <a:ext cx="6899911" cy="1971795"/>
          </a:xfrm>
        </p:spPr>
        <p:txBody>
          <a:bodyPr/>
          <a:lstStyle/>
          <a:p>
            <a:r>
              <a:rPr lang="en-US"/>
              <a:t>Click to edit Master title style</a:t>
            </a:r>
            <a:endParaRPr lang="en-US" dirty="0"/>
          </a:p>
        </p:txBody>
      </p:sp>
      <p:sp>
        <p:nvSpPr>
          <p:cNvPr id="3" name="Text Placeholder 2"/>
          <p:cNvSpPr>
            <a:spLocks noGrp="1"/>
          </p:cNvSpPr>
          <p:nvPr>
            <p:ph type="body" idx="1"/>
          </p:nvPr>
        </p:nvSpPr>
        <p:spPr>
          <a:xfrm>
            <a:off x="1515666" y="3769828"/>
            <a:ext cx="3282054" cy="1496960"/>
          </a:xfrm>
        </p:spPr>
        <p:txBody>
          <a:bodyPr anchor="b">
            <a:normAutofit/>
          </a:bodyPr>
          <a:lstStyle>
            <a:lvl1pPr marL="0" indent="0">
              <a:lnSpc>
                <a:spcPct val="100000"/>
              </a:lnSpc>
              <a:buNone/>
              <a:defRPr sz="2310" b="0" cap="all" baseline="0">
                <a:solidFill>
                  <a:schemeClr val="accent1"/>
                </a:solidFill>
              </a:defRPr>
            </a:lvl1pPr>
            <a:lvl2pPr marL="360045" indent="0">
              <a:buNone/>
              <a:defRPr sz="1575" b="1"/>
            </a:lvl2pPr>
            <a:lvl3pPr marL="720090" indent="0">
              <a:buNone/>
              <a:defRPr sz="1418" b="1"/>
            </a:lvl3pPr>
            <a:lvl4pPr marL="1080135" indent="0">
              <a:buNone/>
              <a:defRPr sz="1260" b="1"/>
            </a:lvl4pPr>
            <a:lvl5pPr marL="1440180" indent="0">
              <a:buNone/>
              <a:defRPr sz="1260" b="1"/>
            </a:lvl5pPr>
            <a:lvl6pPr marL="1800225" indent="0">
              <a:buNone/>
              <a:defRPr sz="1260" b="1"/>
            </a:lvl6pPr>
            <a:lvl7pPr marL="2160270" indent="0">
              <a:buNone/>
              <a:defRPr sz="1260" b="1"/>
            </a:lvl7pPr>
            <a:lvl8pPr marL="2520315" indent="0">
              <a:buNone/>
              <a:defRPr sz="1260" b="1"/>
            </a:lvl8pPr>
            <a:lvl9pPr marL="2880360" indent="0">
              <a:buNone/>
              <a:defRPr sz="1260" b="1"/>
            </a:lvl9pPr>
          </a:lstStyle>
          <a:p>
            <a:pPr lvl="0"/>
            <a:r>
              <a:rPr lang="en-US"/>
              <a:t>Edit Master text styles</a:t>
            </a:r>
          </a:p>
        </p:txBody>
      </p:sp>
      <p:sp>
        <p:nvSpPr>
          <p:cNvPr id="4" name="Content Placeholder 3"/>
          <p:cNvSpPr>
            <a:spLocks noGrp="1"/>
          </p:cNvSpPr>
          <p:nvPr>
            <p:ph sz="half" idx="2"/>
          </p:nvPr>
        </p:nvSpPr>
        <p:spPr>
          <a:xfrm>
            <a:off x="1515666" y="5271971"/>
            <a:ext cx="3282054" cy="49363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33641" y="3776275"/>
            <a:ext cx="3281935" cy="1497509"/>
          </a:xfrm>
        </p:spPr>
        <p:txBody>
          <a:bodyPr anchor="b">
            <a:normAutofit/>
          </a:bodyPr>
          <a:lstStyle>
            <a:lvl1pPr marL="0" indent="0">
              <a:lnSpc>
                <a:spcPct val="100000"/>
              </a:lnSpc>
              <a:buNone/>
              <a:defRPr sz="2310" b="0" cap="all" baseline="0">
                <a:solidFill>
                  <a:schemeClr val="accent1"/>
                </a:solidFill>
              </a:defRPr>
            </a:lvl1pPr>
            <a:lvl2pPr marL="360045" indent="0">
              <a:buNone/>
              <a:defRPr sz="1575" b="1"/>
            </a:lvl2pPr>
            <a:lvl3pPr marL="720090" indent="0">
              <a:buNone/>
              <a:defRPr sz="1418" b="1"/>
            </a:lvl3pPr>
            <a:lvl4pPr marL="1080135" indent="0">
              <a:buNone/>
              <a:defRPr sz="1260" b="1"/>
            </a:lvl4pPr>
            <a:lvl5pPr marL="1440180" indent="0">
              <a:buNone/>
              <a:defRPr sz="1260" b="1"/>
            </a:lvl5pPr>
            <a:lvl6pPr marL="1800225" indent="0">
              <a:buNone/>
              <a:defRPr sz="1260" b="1"/>
            </a:lvl6pPr>
            <a:lvl7pPr marL="2160270" indent="0">
              <a:buNone/>
              <a:defRPr sz="1260" b="1"/>
            </a:lvl7pPr>
            <a:lvl8pPr marL="2520315" indent="0">
              <a:buNone/>
              <a:defRPr sz="1260" b="1"/>
            </a:lvl8pPr>
            <a:lvl9pPr marL="2880360" indent="0">
              <a:buNone/>
              <a:defRPr sz="1260" b="1"/>
            </a:lvl9pPr>
          </a:lstStyle>
          <a:p>
            <a:pPr lvl="0"/>
            <a:r>
              <a:rPr lang="en-US"/>
              <a:t>Edit Master text styles</a:t>
            </a:r>
          </a:p>
        </p:txBody>
      </p:sp>
      <p:sp>
        <p:nvSpPr>
          <p:cNvPr id="6" name="Content Placeholder 5"/>
          <p:cNvSpPr>
            <a:spLocks noGrp="1"/>
          </p:cNvSpPr>
          <p:nvPr>
            <p:ph sz="quarter" idx="4"/>
          </p:nvPr>
        </p:nvSpPr>
        <p:spPr>
          <a:xfrm>
            <a:off x="5133641" y="5266784"/>
            <a:ext cx="3281935" cy="492309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6803511-AEBC-6B4C-94D1-263BC92D9F3E}" type="datetimeFigureOut">
              <a:rPr lang="en-US" smtClean="0"/>
              <a:t>1/31/2022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95673995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6803511-AEBC-6B4C-94D1-263BC92D9F3E}" type="datetimeFigureOut">
              <a:rPr lang="en-US" smtClean="0"/>
              <a:t>1/31/2022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10102128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803511-AEBC-6B4C-94D1-263BC92D9F3E}" type="datetimeFigureOut">
              <a:rPr lang="en-US" smtClean="0"/>
              <a:t>1/31/2022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35069098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10994" y="1491417"/>
            <a:ext cx="2547248" cy="4194618"/>
          </a:xfrm>
        </p:spPr>
        <p:txBody>
          <a:bodyPr anchor="b">
            <a:normAutofit/>
          </a:bodyPr>
          <a:lstStyle>
            <a:lvl1pPr algn="l">
              <a:defRPr sz="2520"/>
            </a:lvl1pPr>
          </a:lstStyle>
          <a:p>
            <a:r>
              <a:rPr lang="en-US"/>
              <a:t>Click to edit Master title style</a:t>
            </a:r>
            <a:endParaRPr lang="en-US" dirty="0"/>
          </a:p>
        </p:txBody>
      </p:sp>
      <p:sp>
        <p:nvSpPr>
          <p:cNvPr id="3" name="Content Placeholder 2"/>
          <p:cNvSpPr>
            <a:spLocks noGrp="1"/>
          </p:cNvSpPr>
          <p:nvPr>
            <p:ph idx="1"/>
          </p:nvPr>
        </p:nvSpPr>
        <p:spPr>
          <a:xfrm>
            <a:off x="4395989" y="1491418"/>
            <a:ext cx="4019587" cy="869647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10995" y="5983586"/>
            <a:ext cx="2548737" cy="4196605"/>
          </a:xfrm>
        </p:spPr>
        <p:txBody>
          <a:bodyPr>
            <a:normAutofit/>
          </a:bodyPr>
          <a:lstStyle>
            <a:lvl1pPr marL="0" indent="0" algn="l">
              <a:buNone/>
              <a:defRPr sz="1680"/>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a:t>Edit Master text styles</a:t>
            </a:r>
          </a:p>
        </p:txBody>
      </p:sp>
      <p:sp>
        <p:nvSpPr>
          <p:cNvPr id="5" name="Date Placeholder 4"/>
          <p:cNvSpPr>
            <a:spLocks noGrp="1"/>
          </p:cNvSpPr>
          <p:nvPr>
            <p:ph type="dt" sz="half" idx="10"/>
          </p:nvPr>
        </p:nvSpPr>
        <p:spPr/>
        <p:txBody>
          <a:bodyPr/>
          <a:lstStyle/>
          <a:p>
            <a:fld id="{C6803511-AEBC-6B4C-94D1-263BC92D9F3E}" type="datetimeFigureOut">
              <a:rPr lang="en-US" smtClean="0"/>
              <a:t>1/31/2022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17" name="Straight Connector 16"/>
          <p:cNvCxnSpPr/>
          <p:nvPr/>
        </p:nvCxnSpPr>
        <p:spPr>
          <a:xfrm>
            <a:off x="1513835" y="5983583"/>
            <a:ext cx="254444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6323177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5246327" y="900054"/>
            <a:ext cx="3686956" cy="9611655"/>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516356" y="2108424"/>
            <a:ext cx="3407182" cy="3417090"/>
          </a:xfrm>
        </p:spPr>
        <p:txBody>
          <a:bodyPr anchor="b">
            <a:normAutofit/>
          </a:bodyPr>
          <a:lstStyle>
            <a:lvl1pPr>
              <a:defRPr sz="3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5922134" y="2095414"/>
            <a:ext cx="2346748" cy="7217144"/>
          </a:xfrm>
          <a:solidFill>
            <a:schemeClr val="bg1">
              <a:lumMod val="85000"/>
            </a:schemeClr>
          </a:solidFill>
          <a:ln w="9525" cap="sq">
            <a:noFill/>
            <a:miter lim="800000"/>
          </a:ln>
          <a:effectLst/>
        </p:spPr>
        <p:txBody>
          <a:bodyPr anchor="t"/>
          <a:lstStyle>
            <a:lvl1pPr marL="0" indent="0" algn="ctr">
              <a:buNone/>
              <a:defRPr sz="2520"/>
            </a:lvl1pPr>
            <a:lvl2pPr marL="360045" indent="0">
              <a:buNone/>
              <a:defRPr sz="2205"/>
            </a:lvl2pPr>
            <a:lvl3pPr marL="720090" indent="0">
              <a:buNone/>
              <a:defRPr sz="1890"/>
            </a:lvl3pPr>
            <a:lvl4pPr marL="1080135" indent="0">
              <a:buNone/>
              <a:defRPr sz="1575"/>
            </a:lvl4pPr>
            <a:lvl5pPr marL="1440180" indent="0">
              <a:buNone/>
              <a:defRPr sz="1575"/>
            </a:lvl5pPr>
            <a:lvl6pPr marL="1800225" indent="0">
              <a:buNone/>
              <a:defRPr sz="1575"/>
            </a:lvl6pPr>
            <a:lvl7pPr marL="2160270" indent="0">
              <a:buNone/>
              <a:defRPr sz="1575"/>
            </a:lvl7pPr>
            <a:lvl8pPr marL="2520315" indent="0">
              <a:buNone/>
              <a:defRPr sz="1575"/>
            </a:lvl8pPr>
            <a:lvl9pPr marL="2880360" indent="0">
              <a:buNone/>
              <a:defRPr sz="1575"/>
            </a:lvl9pPr>
          </a:lstStyle>
          <a:p>
            <a:r>
              <a:rPr lang="en-US"/>
              <a:t>Click icon to add picture</a:t>
            </a:r>
            <a:endParaRPr lang="en-US" dirty="0"/>
          </a:p>
        </p:txBody>
      </p:sp>
      <p:sp>
        <p:nvSpPr>
          <p:cNvPr id="4" name="Text Placeholder 3"/>
          <p:cNvSpPr>
            <a:spLocks noGrp="1"/>
          </p:cNvSpPr>
          <p:nvPr>
            <p:ph type="body" sz="half" idx="2"/>
          </p:nvPr>
        </p:nvSpPr>
        <p:spPr>
          <a:xfrm>
            <a:off x="1515667" y="5872519"/>
            <a:ext cx="3402300" cy="3740318"/>
          </a:xfrm>
        </p:spPr>
        <p:txBody>
          <a:bodyPr>
            <a:normAutofit/>
          </a:bodyPr>
          <a:lstStyle>
            <a:lvl1pPr marL="0" indent="0" algn="l">
              <a:buNone/>
              <a:defRPr sz="1890"/>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a:t>Edit Master text styles</a:t>
            </a:r>
          </a:p>
        </p:txBody>
      </p:sp>
      <p:sp>
        <p:nvSpPr>
          <p:cNvPr id="5" name="Date Placeholder 4"/>
          <p:cNvSpPr>
            <a:spLocks noGrp="1"/>
          </p:cNvSpPr>
          <p:nvPr>
            <p:ph type="dt" sz="half" idx="10"/>
          </p:nvPr>
        </p:nvSpPr>
        <p:spPr>
          <a:xfrm>
            <a:off x="1508497" y="10210401"/>
            <a:ext cx="3415041" cy="597563"/>
          </a:xfrm>
        </p:spPr>
        <p:txBody>
          <a:bodyPr/>
          <a:lstStyle>
            <a:lvl1pPr algn="l">
              <a:defRPr/>
            </a:lvl1pPr>
          </a:lstStyle>
          <a:p>
            <a:fld id="{C6803511-AEBC-6B4C-94D1-263BC92D9F3E}" type="datetimeFigureOut">
              <a:rPr lang="en-US" smtClean="0"/>
              <a:t>1/31/2022</a:t>
            </a:fld>
            <a:endParaRPr lang="en-US"/>
          </a:p>
        </p:txBody>
      </p:sp>
      <p:sp>
        <p:nvSpPr>
          <p:cNvPr id="6" name="Footer Placeholder 5"/>
          <p:cNvSpPr>
            <a:spLocks noGrp="1"/>
          </p:cNvSpPr>
          <p:nvPr>
            <p:ph type="ftr" sz="quarter" idx="11"/>
          </p:nvPr>
        </p:nvSpPr>
        <p:spPr>
          <a:xfrm>
            <a:off x="1509407" y="594798"/>
            <a:ext cx="3414131" cy="599071"/>
          </a:xfrm>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31" name="Straight Connector 30"/>
          <p:cNvCxnSpPr/>
          <p:nvPr/>
        </p:nvCxnSpPr>
        <p:spPr>
          <a:xfrm>
            <a:off x="1513345" y="5868063"/>
            <a:ext cx="34041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78623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33390531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63930" y="1491419"/>
            <a:ext cx="1158178" cy="869845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515666" y="1491419"/>
            <a:ext cx="5566150" cy="869845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15" name="Straight Connector 14"/>
          <p:cNvCxnSpPr/>
          <p:nvPr/>
        </p:nvCxnSpPr>
        <p:spPr>
          <a:xfrm>
            <a:off x="7263929" y="1491419"/>
            <a:ext cx="0" cy="869845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085140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3762703"/>
            <a:ext cx="9601200" cy="761510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l="12500" t="1538" r="12500" b="-1538"/>
          <a:stretch/>
        </p:blipFill>
        <p:spPr>
          <a:xfrm>
            <a:off x="-1" y="11377807"/>
            <a:ext cx="9601201" cy="1446157"/>
          </a:xfrm>
          <a:prstGeom prst="rect">
            <a:avLst/>
          </a:prstGeom>
        </p:spPr>
      </p:pic>
      <p:cxnSp>
        <p:nvCxnSpPr>
          <p:cNvPr id="13" name="Straight Connector 12"/>
          <p:cNvCxnSpPr/>
          <p:nvPr/>
        </p:nvCxnSpPr>
        <p:spPr>
          <a:xfrm>
            <a:off x="0" y="11388770"/>
            <a:ext cx="96012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515666" y="1501772"/>
            <a:ext cx="6899910" cy="195857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515666" y="3762703"/>
            <a:ext cx="6899910" cy="6441144"/>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5928869" y="616692"/>
            <a:ext cx="2486707" cy="577175"/>
          </a:xfrm>
          <a:prstGeom prst="rect">
            <a:avLst/>
          </a:prstGeom>
        </p:spPr>
        <p:txBody>
          <a:bodyPr vert="horz" lIns="91440" tIns="45720" rIns="91440" bIns="45720" rtlCol="0" anchor="ctr"/>
          <a:lstStyle>
            <a:lvl1pPr algn="r">
              <a:defRPr sz="1050">
                <a:solidFill>
                  <a:schemeClr val="tx1">
                    <a:tint val="75000"/>
                  </a:schemeClr>
                </a:solidFill>
              </a:defRPr>
            </a:lvl1pPr>
          </a:lstStyle>
          <a:p>
            <a:fld id="{C6803511-AEBC-6B4C-94D1-263BC92D9F3E}" type="datetimeFigureOut">
              <a:rPr lang="en-US" smtClean="0"/>
              <a:t>1/31/2022</a:t>
            </a:fld>
            <a:endParaRPr lang="en-US"/>
          </a:p>
        </p:txBody>
      </p:sp>
      <p:sp>
        <p:nvSpPr>
          <p:cNvPr id="5" name="Footer Placeholder 4"/>
          <p:cNvSpPr>
            <a:spLocks noGrp="1"/>
          </p:cNvSpPr>
          <p:nvPr>
            <p:ph type="ftr" sz="quarter" idx="3"/>
          </p:nvPr>
        </p:nvSpPr>
        <p:spPr>
          <a:xfrm>
            <a:off x="1515666" y="614709"/>
            <a:ext cx="4235704" cy="57717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12111" y="1491416"/>
            <a:ext cx="835533" cy="940012"/>
          </a:xfrm>
          <a:prstGeom prst="rect">
            <a:avLst/>
          </a:prstGeom>
        </p:spPr>
        <p:txBody>
          <a:bodyPr vert="horz" lIns="91440" tIns="45720" rIns="91440" bIns="45720" rtlCol="0" anchor="t"/>
          <a:lstStyle>
            <a:lvl1pPr algn="r">
              <a:defRPr sz="2940">
                <a:solidFill>
                  <a:schemeClr val="accent1"/>
                </a:solidFill>
              </a:defRPr>
            </a:lvl1pPr>
          </a:lstStyle>
          <a:p>
            <a:fld id="{664DC100-BA9B-3641-A364-5F6B30C21C42}" type="slidenum">
              <a:rPr lang="en-US" smtClean="0"/>
              <a:t>‹#›</a:t>
            </a:fld>
            <a:endParaRPr lang="en-US"/>
          </a:p>
        </p:txBody>
      </p:sp>
    </p:spTree>
    <p:extLst>
      <p:ext uri="{BB962C8B-B14F-4D97-AF65-F5344CB8AC3E}">
        <p14:creationId xmlns:p14="http://schemas.microsoft.com/office/powerpoint/2010/main" val="36639442"/>
      </p:ext>
    </p:extLst>
  </p:cSld>
  <p:clrMap bg1="lt1" tx1="dk1" bg2="lt2" tx2="dk2" accent1="accent1" accent2="accent2" accent3="accent3" accent4="accent4" accent5="accent5" accent6="accent6" hlink="hlink" folHlink="folHlink"/>
  <p:sldLayoutIdLst>
    <p:sldLayoutId id="2147484449" r:id="rId1"/>
    <p:sldLayoutId id="2147484450" r:id="rId2"/>
    <p:sldLayoutId id="2147484451" r:id="rId3"/>
    <p:sldLayoutId id="2147484452" r:id="rId4"/>
    <p:sldLayoutId id="2147484453" r:id="rId5"/>
    <p:sldLayoutId id="2147484454" r:id="rId6"/>
    <p:sldLayoutId id="2147484455" r:id="rId7"/>
    <p:sldLayoutId id="2147484456" r:id="rId8"/>
    <p:sldLayoutId id="2147484457" r:id="rId9"/>
    <p:sldLayoutId id="2147484458" r:id="rId10"/>
    <p:sldLayoutId id="2147484459" r:id="rId11"/>
  </p:sldLayoutIdLst>
  <p:txStyles>
    <p:titleStyle>
      <a:lvl1pPr algn="l" defTabSz="720090" rtl="0" eaLnBrk="1" latinLnBrk="0" hangingPunct="1">
        <a:lnSpc>
          <a:spcPct val="90000"/>
        </a:lnSpc>
        <a:spcBef>
          <a:spcPct val="0"/>
        </a:spcBef>
        <a:buNone/>
        <a:defRPr sz="3360" b="0" i="0" kern="1200" cap="all">
          <a:solidFill>
            <a:schemeClr val="tx1"/>
          </a:solidFill>
          <a:effectLst/>
          <a:latin typeface="+mj-lt"/>
          <a:ea typeface="+mj-ea"/>
          <a:cs typeface="+mj-cs"/>
        </a:defRPr>
      </a:lvl1pPr>
    </p:titleStyle>
    <p:bodyStyle>
      <a:lvl1pPr marL="240030" indent="-240030" algn="l" defTabSz="720090" rtl="0" eaLnBrk="1" latinLnBrk="0" hangingPunct="1">
        <a:lnSpc>
          <a:spcPct val="120000"/>
        </a:lnSpc>
        <a:spcBef>
          <a:spcPts val="1050"/>
        </a:spcBef>
        <a:buClr>
          <a:schemeClr val="accent1"/>
        </a:buClr>
        <a:buSzPct val="100000"/>
        <a:buFont typeface="Arial" panose="020B0604020202020204" pitchFamily="34" charset="0"/>
        <a:buChar char="•"/>
        <a:defRPr sz="2100" kern="1200" cap="none">
          <a:solidFill>
            <a:schemeClr val="tx1"/>
          </a:solidFill>
          <a:effectLst/>
          <a:latin typeface="+mn-lt"/>
          <a:ea typeface="+mn-ea"/>
          <a:cs typeface="+mn-cs"/>
        </a:defRPr>
      </a:lvl1pPr>
      <a:lvl2pPr marL="72009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680" kern="1200" cap="none" baseline="0">
          <a:solidFill>
            <a:schemeClr val="tx1"/>
          </a:solidFill>
          <a:effectLst/>
          <a:latin typeface="+mn-lt"/>
          <a:ea typeface="+mn-ea"/>
          <a:cs typeface="+mn-cs"/>
        </a:defRPr>
      </a:lvl2pPr>
      <a:lvl3pPr marL="120015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680" kern="1200" cap="none">
          <a:solidFill>
            <a:schemeClr val="tx1"/>
          </a:solidFill>
          <a:effectLst/>
          <a:latin typeface="+mn-lt"/>
          <a:ea typeface="+mn-ea"/>
          <a:cs typeface="+mn-cs"/>
        </a:defRPr>
      </a:lvl3pPr>
      <a:lvl4pPr marL="168021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470" kern="1200" cap="none" baseline="0">
          <a:solidFill>
            <a:schemeClr val="tx1"/>
          </a:solidFill>
          <a:effectLst/>
          <a:latin typeface="+mn-lt"/>
          <a:ea typeface="+mn-ea"/>
          <a:cs typeface="+mn-cs"/>
        </a:defRPr>
      </a:lvl4pPr>
      <a:lvl5pPr marL="216027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260" kern="1200" cap="none">
          <a:solidFill>
            <a:schemeClr val="tx1"/>
          </a:solidFill>
          <a:effectLst/>
          <a:latin typeface="+mn-lt"/>
          <a:ea typeface="+mn-ea"/>
          <a:cs typeface="+mn-cs"/>
        </a:defRPr>
      </a:lvl5pPr>
      <a:lvl6pPr marL="264033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a:solidFill>
            <a:schemeClr val="tx1"/>
          </a:solidFill>
          <a:effectLst/>
          <a:latin typeface="+mn-lt"/>
          <a:ea typeface="+mn-ea"/>
          <a:cs typeface="+mn-cs"/>
        </a:defRPr>
      </a:lvl6pPr>
      <a:lvl7pPr marL="312039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a:solidFill>
            <a:schemeClr val="tx1"/>
          </a:solidFill>
          <a:effectLst/>
          <a:latin typeface="+mn-lt"/>
          <a:ea typeface="+mn-ea"/>
          <a:cs typeface="+mn-cs"/>
        </a:defRPr>
      </a:lvl7pPr>
      <a:lvl8pPr marL="360045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baseline="0">
          <a:solidFill>
            <a:schemeClr val="tx1"/>
          </a:solidFill>
          <a:effectLst/>
          <a:latin typeface="+mn-lt"/>
          <a:ea typeface="+mn-ea"/>
          <a:cs typeface="+mn-cs"/>
        </a:defRPr>
      </a:lvl8pPr>
      <a:lvl9pPr marL="408051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baseline="0">
          <a:solidFill>
            <a:schemeClr val="tx1"/>
          </a:solidFill>
          <a:effectLst/>
          <a:latin typeface="+mn-lt"/>
          <a:ea typeface="+mn-ea"/>
          <a:cs typeface="+mn-cs"/>
        </a:defRPr>
      </a:lvl9pPr>
    </p:bodyStyle>
    <p:otherStyle>
      <a:defPPr>
        <a:defRPr lang="en-US"/>
      </a:defPPr>
      <a:lvl1pPr marL="0" algn="l" defTabSz="720090" rtl="0" eaLnBrk="1" latinLnBrk="0" hangingPunct="1">
        <a:defRPr sz="1418" kern="1200">
          <a:solidFill>
            <a:schemeClr val="tx1"/>
          </a:solidFill>
          <a:latin typeface="+mn-lt"/>
          <a:ea typeface="+mn-ea"/>
          <a:cs typeface="+mn-cs"/>
        </a:defRPr>
      </a:lvl1pPr>
      <a:lvl2pPr marL="360045" algn="l" defTabSz="720090" rtl="0" eaLnBrk="1" latinLnBrk="0" hangingPunct="1">
        <a:defRPr sz="1418" kern="1200">
          <a:solidFill>
            <a:schemeClr val="tx1"/>
          </a:solidFill>
          <a:latin typeface="+mn-lt"/>
          <a:ea typeface="+mn-ea"/>
          <a:cs typeface="+mn-cs"/>
        </a:defRPr>
      </a:lvl2pPr>
      <a:lvl3pPr marL="720090" algn="l" defTabSz="720090" rtl="0" eaLnBrk="1" latinLnBrk="0" hangingPunct="1">
        <a:defRPr sz="1418" kern="1200">
          <a:solidFill>
            <a:schemeClr val="tx1"/>
          </a:solidFill>
          <a:latin typeface="+mn-lt"/>
          <a:ea typeface="+mn-ea"/>
          <a:cs typeface="+mn-cs"/>
        </a:defRPr>
      </a:lvl3pPr>
      <a:lvl4pPr marL="1080135" algn="l" defTabSz="720090" rtl="0" eaLnBrk="1" latinLnBrk="0" hangingPunct="1">
        <a:defRPr sz="1418" kern="1200">
          <a:solidFill>
            <a:schemeClr val="tx1"/>
          </a:solidFill>
          <a:latin typeface="+mn-lt"/>
          <a:ea typeface="+mn-ea"/>
          <a:cs typeface="+mn-cs"/>
        </a:defRPr>
      </a:lvl4pPr>
      <a:lvl5pPr marL="1440180" algn="l" defTabSz="720090" rtl="0" eaLnBrk="1" latinLnBrk="0" hangingPunct="1">
        <a:defRPr sz="1418" kern="1200">
          <a:solidFill>
            <a:schemeClr val="tx1"/>
          </a:solidFill>
          <a:latin typeface="+mn-lt"/>
          <a:ea typeface="+mn-ea"/>
          <a:cs typeface="+mn-cs"/>
        </a:defRPr>
      </a:lvl5pPr>
      <a:lvl6pPr marL="1800225" algn="l" defTabSz="720090" rtl="0" eaLnBrk="1" latinLnBrk="0" hangingPunct="1">
        <a:defRPr sz="1418" kern="1200">
          <a:solidFill>
            <a:schemeClr val="tx1"/>
          </a:solidFill>
          <a:latin typeface="+mn-lt"/>
          <a:ea typeface="+mn-ea"/>
          <a:cs typeface="+mn-cs"/>
        </a:defRPr>
      </a:lvl6pPr>
      <a:lvl7pPr marL="2160270" algn="l" defTabSz="720090" rtl="0" eaLnBrk="1" latinLnBrk="0" hangingPunct="1">
        <a:defRPr sz="1418" kern="1200">
          <a:solidFill>
            <a:schemeClr val="tx1"/>
          </a:solidFill>
          <a:latin typeface="+mn-lt"/>
          <a:ea typeface="+mn-ea"/>
          <a:cs typeface="+mn-cs"/>
        </a:defRPr>
      </a:lvl7pPr>
      <a:lvl8pPr marL="2520315" algn="l" defTabSz="720090" rtl="0" eaLnBrk="1" latinLnBrk="0" hangingPunct="1">
        <a:defRPr sz="1418" kern="1200">
          <a:solidFill>
            <a:schemeClr val="tx1"/>
          </a:solidFill>
          <a:latin typeface="+mn-lt"/>
          <a:ea typeface="+mn-ea"/>
          <a:cs typeface="+mn-cs"/>
        </a:defRPr>
      </a:lvl8pPr>
      <a:lvl9pPr marL="2880360" algn="l" defTabSz="720090" rtl="0" eaLnBrk="1" latinLnBrk="0" hangingPunct="1">
        <a:defRPr sz="1418"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7.tiff"/><Relationship Id="rId13" Type="http://schemas.openxmlformats.org/officeDocument/2006/relationships/image" Target="../media/image12.png"/><Relationship Id="rId3" Type="http://schemas.openxmlformats.org/officeDocument/2006/relationships/image" Target="../media/image2.tiff"/><Relationship Id="rId7" Type="http://schemas.openxmlformats.org/officeDocument/2006/relationships/image" Target="../media/image6.tiff"/><Relationship Id="rId12"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tiff"/><Relationship Id="rId11" Type="http://schemas.openxmlformats.org/officeDocument/2006/relationships/image" Target="../media/image10.jpeg"/><Relationship Id="rId5" Type="http://schemas.openxmlformats.org/officeDocument/2006/relationships/image" Target="../media/image4.tiff"/><Relationship Id="rId10" Type="http://schemas.openxmlformats.org/officeDocument/2006/relationships/image" Target="../media/image9.tiff"/><Relationship Id="rId4" Type="http://schemas.openxmlformats.org/officeDocument/2006/relationships/image" Target="../media/image3.tiff"/><Relationship Id="rId9" Type="http://schemas.openxmlformats.org/officeDocument/2006/relationships/image" Target="../media/image8.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A6FB130-4E0C-4544-B5B6-88F4EEE81AE6}"/>
              </a:ext>
            </a:extLst>
          </p:cNvPr>
          <p:cNvSpPr/>
          <p:nvPr/>
        </p:nvSpPr>
        <p:spPr>
          <a:xfrm>
            <a:off x="0" y="11598443"/>
            <a:ext cx="9601200" cy="1203157"/>
          </a:xfrm>
          <a:prstGeom prst="rect">
            <a:avLst/>
          </a:prstGeom>
          <a:solidFill>
            <a:srgbClr val="B71E42">
              <a:alpha val="36863"/>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82D2C02-0618-7940-B975-FB9C8D9E1CF6}"/>
              </a:ext>
            </a:extLst>
          </p:cNvPr>
          <p:cNvSpPr/>
          <p:nvPr/>
        </p:nvSpPr>
        <p:spPr>
          <a:xfrm>
            <a:off x="1854" y="2204663"/>
            <a:ext cx="9605587" cy="9393780"/>
          </a:xfrm>
          <a:prstGeom prst="rect">
            <a:avLst/>
          </a:prstGeom>
          <a:solidFill>
            <a:srgbClr val="E0DE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a:extLst>
              <a:ext uri="{FF2B5EF4-FFF2-40B4-BE49-F238E27FC236}">
                <a16:creationId xmlns:a16="http://schemas.microsoft.com/office/drawing/2014/main" id="{28503068-B79C-604C-81EB-2394765E47A8}"/>
              </a:ext>
            </a:extLst>
          </p:cNvPr>
          <p:cNvPicPr>
            <a:picLocks noChangeAspect="1"/>
          </p:cNvPicPr>
          <p:nvPr/>
        </p:nvPicPr>
        <p:blipFill>
          <a:blip r:embed="rId3"/>
          <a:stretch>
            <a:fillRect/>
          </a:stretch>
        </p:blipFill>
        <p:spPr>
          <a:xfrm>
            <a:off x="0" y="14383"/>
            <a:ext cx="9607442" cy="2451100"/>
          </a:xfrm>
          <a:prstGeom prst="rect">
            <a:avLst/>
          </a:prstGeom>
        </p:spPr>
      </p:pic>
      <p:sp>
        <p:nvSpPr>
          <p:cNvPr id="18" name="TextBox 17">
            <a:extLst>
              <a:ext uri="{FF2B5EF4-FFF2-40B4-BE49-F238E27FC236}">
                <a16:creationId xmlns:a16="http://schemas.microsoft.com/office/drawing/2014/main" id="{9C461DD5-D03F-7944-93FA-552A23ABD0FB}"/>
              </a:ext>
            </a:extLst>
          </p:cNvPr>
          <p:cNvSpPr txBox="1"/>
          <p:nvPr/>
        </p:nvSpPr>
        <p:spPr>
          <a:xfrm>
            <a:off x="2642441" y="1250555"/>
            <a:ext cx="6588370" cy="954107"/>
          </a:xfrm>
          <a:prstGeom prst="rect">
            <a:avLst/>
          </a:prstGeom>
          <a:solidFill>
            <a:schemeClr val="accent5">
              <a:lumMod val="40000"/>
              <a:lumOff val="60000"/>
            </a:schemeClr>
          </a:solidFill>
        </p:spPr>
        <p:txBody>
          <a:bodyPr wrap="square" lIns="91440" tIns="45720" rIns="91440" bIns="45720" rtlCol="0" anchor="t">
            <a:spAutoFit/>
          </a:bodyPr>
          <a:lstStyle/>
          <a:p>
            <a:pPr algn="ctr"/>
            <a:r>
              <a:rPr lang="en-US" sz="2800" b="1" dirty="0">
                <a:latin typeface="American Typewriter"/>
              </a:rPr>
              <a:t>English Literature</a:t>
            </a:r>
            <a:endParaRPr lang="en-US" sz="2800" b="1" dirty="0">
              <a:latin typeface="American Typewriter" panose="02090604020004020304" pitchFamily="18" charset="77"/>
            </a:endParaRPr>
          </a:p>
          <a:p>
            <a:pPr algn="ctr"/>
            <a:r>
              <a:rPr lang="en-US" sz="2800" b="1" dirty="0"/>
              <a:t>Recommended Reading</a:t>
            </a:r>
          </a:p>
        </p:txBody>
      </p:sp>
      <p:pic>
        <p:nvPicPr>
          <p:cNvPr id="11" name="Picture 10">
            <a:extLst>
              <a:ext uri="{FF2B5EF4-FFF2-40B4-BE49-F238E27FC236}">
                <a16:creationId xmlns:a16="http://schemas.microsoft.com/office/drawing/2014/main" id="{0EFA3C77-52AF-0841-9253-18502441583A}"/>
              </a:ext>
            </a:extLst>
          </p:cNvPr>
          <p:cNvPicPr>
            <a:picLocks noChangeAspect="1"/>
          </p:cNvPicPr>
          <p:nvPr/>
        </p:nvPicPr>
        <p:blipFill>
          <a:blip r:embed="rId4">
            <a:lum bright="70000" contrast="-70000"/>
          </a:blip>
          <a:stretch>
            <a:fillRect/>
          </a:stretch>
        </p:blipFill>
        <p:spPr>
          <a:xfrm>
            <a:off x="539749" y="11640995"/>
            <a:ext cx="8521700" cy="368300"/>
          </a:xfrm>
          <a:prstGeom prst="rect">
            <a:avLst/>
          </a:prstGeom>
        </p:spPr>
      </p:pic>
      <p:pic>
        <p:nvPicPr>
          <p:cNvPr id="12" name="Picture 11">
            <a:extLst>
              <a:ext uri="{FF2B5EF4-FFF2-40B4-BE49-F238E27FC236}">
                <a16:creationId xmlns:a16="http://schemas.microsoft.com/office/drawing/2014/main" id="{13380A5A-FF0F-F54F-A0FA-E60EC52F2496}"/>
              </a:ext>
            </a:extLst>
          </p:cNvPr>
          <p:cNvPicPr>
            <a:picLocks noChangeAspect="1"/>
          </p:cNvPicPr>
          <p:nvPr/>
        </p:nvPicPr>
        <p:blipFill>
          <a:blip r:embed="rId5">
            <a:lum bright="70000" contrast="-70000"/>
          </a:blip>
          <a:stretch>
            <a:fillRect/>
          </a:stretch>
        </p:blipFill>
        <p:spPr>
          <a:xfrm>
            <a:off x="920749" y="12025337"/>
            <a:ext cx="7759700" cy="368300"/>
          </a:xfrm>
          <a:prstGeom prst="rect">
            <a:avLst/>
          </a:prstGeom>
        </p:spPr>
      </p:pic>
      <p:pic>
        <p:nvPicPr>
          <p:cNvPr id="14" name="Picture 13">
            <a:extLst>
              <a:ext uri="{FF2B5EF4-FFF2-40B4-BE49-F238E27FC236}">
                <a16:creationId xmlns:a16="http://schemas.microsoft.com/office/drawing/2014/main" id="{4E87709F-5094-D34B-AF7F-C47CF2BCCA64}"/>
              </a:ext>
            </a:extLst>
          </p:cNvPr>
          <p:cNvPicPr>
            <a:picLocks noChangeAspect="1"/>
          </p:cNvPicPr>
          <p:nvPr/>
        </p:nvPicPr>
        <p:blipFill>
          <a:blip r:embed="rId6">
            <a:lum bright="70000" contrast="-70000"/>
          </a:blip>
          <a:stretch>
            <a:fillRect/>
          </a:stretch>
        </p:blipFill>
        <p:spPr>
          <a:xfrm>
            <a:off x="4018971" y="12332709"/>
            <a:ext cx="1627850" cy="306543"/>
          </a:xfrm>
          <a:prstGeom prst="rect">
            <a:avLst/>
          </a:prstGeom>
        </p:spPr>
      </p:pic>
      <p:sp>
        <p:nvSpPr>
          <p:cNvPr id="4" name="TextBox 3">
            <a:extLst>
              <a:ext uri="{FF2B5EF4-FFF2-40B4-BE49-F238E27FC236}">
                <a16:creationId xmlns:a16="http://schemas.microsoft.com/office/drawing/2014/main" id="{DFFBDCDA-2F17-7547-9107-1BDA01F1EE2C}"/>
              </a:ext>
            </a:extLst>
          </p:cNvPr>
          <p:cNvSpPr txBox="1"/>
          <p:nvPr/>
        </p:nvSpPr>
        <p:spPr>
          <a:xfrm>
            <a:off x="11598442" y="1106905"/>
            <a:ext cx="184731" cy="418128"/>
          </a:xfrm>
          <a:prstGeom prst="rect">
            <a:avLst/>
          </a:prstGeom>
          <a:noFill/>
        </p:spPr>
        <p:txBody>
          <a:bodyPr wrap="none" rtlCol="0">
            <a:spAutoFit/>
          </a:bodyPr>
          <a:lstStyle/>
          <a:p>
            <a:endParaRPr lang="en-US" dirty="0"/>
          </a:p>
        </p:txBody>
      </p:sp>
      <p:pic>
        <p:nvPicPr>
          <p:cNvPr id="30" name="Picture 29">
            <a:extLst>
              <a:ext uri="{FF2B5EF4-FFF2-40B4-BE49-F238E27FC236}">
                <a16:creationId xmlns:a16="http://schemas.microsoft.com/office/drawing/2014/main" id="{64300001-675C-8F46-9B37-75D5FB727D98}"/>
              </a:ext>
            </a:extLst>
          </p:cNvPr>
          <p:cNvPicPr>
            <a:picLocks noChangeAspect="1"/>
          </p:cNvPicPr>
          <p:nvPr/>
        </p:nvPicPr>
        <p:blipFill>
          <a:blip r:embed="rId7">
            <a:clrChange>
              <a:clrFrom>
                <a:srgbClr val="FFFFFF"/>
              </a:clrFrom>
              <a:clrTo>
                <a:srgbClr val="FFFFFF">
                  <a:alpha val="0"/>
                </a:srgbClr>
              </a:clrTo>
            </a:clrChange>
          </a:blip>
          <a:stretch>
            <a:fillRect/>
          </a:stretch>
        </p:blipFill>
        <p:spPr>
          <a:xfrm>
            <a:off x="8332243" y="1311946"/>
            <a:ext cx="696412" cy="839791"/>
          </a:xfrm>
          <a:prstGeom prst="rect">
            <a:avLst/>
          </a:prstGeom>
        </p:spPr>
      </p:pic>
      <p:sp>
        <p:nvSpPr>
          <p:cNvPr id="58" name="Rectangle 57">
            <a:extLst>
              <a:ext uri="{FF2B5EF4-FFF2-40B4-BE49-F238E27FC236}">
                <a16:creationId xmlns:a16="http://schemas.microsoft.com/office/drawing/2014/main" id="{D5C5AAF3-0EA6-D945-8CBD-AD1F505A7E09}"/>
              </a:ext>
            </a:extLst>
          </p:cNvPr>
          <p:cNvSpPr/>
          <p:nvPr/>
        </p:nvSpPr>
        <p:spPr>
          <a:xfrm>
            <a:off x="1854" y="2481525"/>
            <a:ext cx="9605587" cy="9116918"/>
          </a:xfrm>
          <a:prstGeom prst="rect">
            <a:avLst/>
          </a:prstGeom>
          <a:solidFill>
            <a:srgbClr val="E0DE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0" name="Picture 59">
            <a:extLst>
              <a:ext uri="{FF2B5EF4-FFF2-40B4-BE49-F238E27FC236}">
                <a16:creationId xmlns:a16="http://schemas.microsoft.com/office/drawing/2014/main" id="{3624A08A-41C9-374F-B76C-156CB78100D2}"/>
              </a:ext>
            </a:extLst>
          </p:cNvPr>
          <p:cNvPicPr>
            <a:picLocks noChangeAspect="1"/>
          </p:cNvPicPr>
          <p:nvPr/>
        </p:nvPicPr>
        <p:blipFill>
          <a:blip r:embed="rId8">
            <a:duotone>
              <a:schemeClr val="accent1">
                <a:shade val="45000"/>
                <a:satMod val="135000"/>
              </a:schemeClr>
              <a:prstClr val="white"/>
            </a:duotone>
          </a:blip>
          <a:stretch>
            <a:fillRect/>
          </a:stretch>
        </p:blipFill>
        <p:spPr>
          <a:xfrm>
            <a:off x="2160583" y="3523698"/>
            <a:ext cx="1698951" cy="399782"/>
          </a:xfrm>
          <a:prstGeom prst="rect">
            <a:avLst/>
          </a:prstGeom>
        </p:spPr>
      </p:pic>
      <p:pic>
        <p:nvPicPr>
          <p:cNvPr id="61" name="Picture 60">
            <a:extLst>
              <a:ext uri="{FF2B5EF4-FFF2-40B4-BE49-F238E27FC236}">
                <a16:creationId xmlns:a16="http://schemas.microsoft.com/office/drawing/2014/main" id="{539D4D56-300F-B94B-B6DA-479D1CA0ADE9}"/>
              </a:ext>
            </a:extLst>
          </p:cNvPr>
          <p:cNvPicPr>
            <a:picLocks noChangeAspect="1"/>
          </p:cNvPicPr>
          <p:nvPr/>
        </p:nvPicPr>
        <p:blipFill>
          <a:blip r:embed="rId9">
            <a:duotone>
              <a:schemeClr val="accent1">
                <a:shade val="45000"/>
                <a:satMod val="135000"/>
              </a:schemeClr>
              <a:prstClr val="white"/>
            </a:duotone>
          </a:blip>
          <a:stretch>
            <a:fillRect/>
          </a:stretch>
        </p:blipFill>
        <p:spPr>
          <a:xfrm>
            <a:off x="2583018" y="2710319"/>
            <a:ext cx="854080" cy="372585"/>
          </a:xfrm>
          <a:prstGeom prst="rect">
            <a:avLst/>
          </a:prstGeom>
        </p:spPr>
      </p:pic>
      <p:pic>
        <p:nvPicPr>
          <p:cNvPr id="62" name="Picture 61">
            <a:extLst>
              <a:ext uri="{FF2B5EF4-FFF2-40B4-BE49-F238E27FC236}">
                <a16:creationId xmlns:a16="http://schemas.microsoft.com/office/drawing/2014/main" id="{7356EE7F-DF6E-094F-9466-71C102D99D46}"/>
              </a:ext>
            </a:extLst>
          </p:cNvPr>
          <p:cNvPicPr>
            <a:picLocks noChangeAspect="1"/>
          </p:cNvPicPr>
          <p:nvPr/>
        </p:nvPicPr>
        <p:blipFill>
          <a:blip r:embed="rId10">
            <a:duotone>
              <a:schemeClr val="accent1">
                <a:shade val="45000"/>
                <a:satMod val="135000"/>
              </a:schemeClr>
              <a:prstClr val="white"/>
            </a:duotone>
          </a:blip>
          <a:stretch>
            <a:fillRect/>
          </a:stretch>
        </p:blipFill>
        <p:spPr>
          <a:xfrm>
            <a:off x="2418190" y="4489788"/>
            <a:ext cx="1183737" cy="361234"/>
          </a:xfrm>
          <a:prstGeom prst="rect">
            <a:avLst/>
          </a:prstGeom>
        </p:spPr>
      </p:pic>
      <p:pic>
        <p:nvPicPr>
          <p:cNvPr id="64" name="Picture 63">
            <a:extLst>
              <a:ext uri="{FF2B5EF4-FFF2-40B4-BE49-F238E27FC236}">
                <a16:creationId xmlns:a16="http://schemas.microsoft.com/office/drawing/2014/main" id="{01FA4503-403B-FD43-9426-8222B3EF0D82}"/>
              </a:ext>
            </a:extLst>
          </p:cNvPr>
          <p:cNvPicPr>
            <a:picLocks noChangeAspect="1"/>
          </p:cNvPicPr>
          <p:nvPr/>
        </p:nvPicPr>
        <p:blipFill>
          <a:blip r:embed="rId8">
            <a:duotone>
              <a:schemeClr val="accent1">
                <a:shade val="45000"/>
                <a:satMod val="135000"/>
              </a:schemeClr>
              <a:prstClr val="white"/>
            </a:duotone>
          </a:blip>
          <a:stretch>
            <a:fillRect/>
          </a:stretch>
        </p:blipFill>
        <p:spPr>
          <a:xfrm>
            <a:off x="2220006" y="6394555"/>
            <a:ext cx="1698951" cy="399782"/>
          </a:xfrm>
          <a:prstGeom prst="rect">
            <a:avLst/>
          </a:prstGeom>
        </p:spPr>
      </p:pic>
      <p:pic>
        <p:nvPicPr>
          <p:cNvPr id="65" name="Picture 64">
            <a:extLst>
              <a:ext uri="{FF2B5EF4-FFF2-40B4-BE49-F238E27FC236}">
                <a16:creationId xmlns:a16="http://schemas.microsoft.com/office/drawing/2014/main" id="{15228EA8-9D1D-8E42-A269-A7D5AFDAE5BA}"/>
              </a:ext>
            </a:extLst>
          </p:cNvPr>
          <p:cNvPicPr>
            <a:picLocks noChangeAspect="1"/>
          </p:cNvPicPr>
          <p:nvPr/>
        </p:nvPicPr>
        <p:blipFill>
          <a:blip r:embed="rId9">
            <a:duotone>
              <a:schemeClr val="accent1">
                <a:shade val="45000"/>
                <a:satMod val="135000"/>
              </a:schemeClr>
              <a:prstClr val="white"/>
            </a:duotone>
          </a:blip>
          <a:stretch>
            <a:fillRect/>
          </a:stretch>
        </p:blipFill>
        <p:spPr>
          <a:xfrm>
            <a:off x="2642441" y="5581176"/>
            <a:ext cx="854080" cy="372585"/>
          </a:xfrm>
          <a:prstGeom prst="rect">
            <a:avLst/>
          </a:prstGeom>
        </p:spPr>
      </p:pic>
      <p:pic>
        <p:nvPicPr>
          <p:cNvPr id="66" name="Picture 65">
            <a:extLst>
              <a:ext uri="{FF2B5EF4-FFF2-40B4-BE49-F238E27FC236}">
                <a16:creationId xmlns:a16="http://schemas.microsoft.com/office/drawing/2014/main" id="{E4C1150D-02F0-1D4A-B37E-49FDB7C44569}"/>
              </a:ext>
            </a:extLst>
          </p:cNvPr>
          <p:cNvPicPr>
            <a:picLocks noChangeAspect="1"/>
          </p:cNvPicPr>
          <p:nvPr/>
        </p:nvPicPr>
        <p:blipFill>
          <a:blip r:embed="rId10">
            <a:duotone>
              <a:schemeClr val="accent1">
                <a:shade val="45000"/>
                <a:satMod val="135000"/>
              </a:schemeClr>
              <a:prstClr val="white"/>
            </a:duotone>
          </a:blip>
          <a:stretch>
            <a:fillRect/>
          </a:stretch>
        </p:blipFill>
        <p:spPr>
          <a:xfrm>
            <a:off x="2477613" y="7360645"/>
            <a:ext cx="1183737" cy="361234"/>
          </a:xfrm>
          <a:prstGeom prst="rect">
            <a:avLst/>
          </a:prstGeom>
        </p:spPr>
      </p:pic>
      <p:pic>
        <p:nvPicPr>
          <p:cNvPr id="68" name="Picture 67">
            <a:extLst>
              <a:ext uri="{FF2B5EF4-FFF2-40B4-BE49-F238E27FC236}">
                <a16:creationId xmlns:a16="http://schemas.microsoft.com/office/drawing/2014/main" id="{C58D7152-DD6F-E64D-A656-EE3D95ADFC5A}"/>
              </a:ext>
            </a:extLst>
          </p:cNvPr>
          <p:cNvPicPr>
            <a:picLocks noChangeAspect="1"/>
          </p:cNvPicPr>
          <p:nvPr/>
        </p:nvPicPr>
        <p:blipFill>
          <a:blip r:embed="rId8">
            <a:duotone>
              <a:schemeClr val="accent1">
                <a:shade val="45000"/>
                <a:satMod val="135000"/>
              </a:schemeClr>
              <a:prstClr val="white"/>
            </a:duotone>
          </a:blip>
          <a:stretch>
            <a:fillRect/>
          </a:stretch>
        </p:blipFill>
        <p:spPr>
          <a:xfrm>
            <a:off x="2220006" y="9603829"/>
            <a:ext cx="1698951" cy="399782"/>
          </a:xfrm>
          <a:prstGeom prst="rect">
            <a:avLst/>
          </a:prstGeom>
        </p:spPr>
      </p:pic>
      <p:pic>
        <p:nvPicPr>
          <p:cNvPr id="69" name="Picture 68">
            <a:extLst>
              <a:ext uri="{FF2B5EF4-FFF2-40B4-BE49-F238E27FC236}">
                <a16:creationId xmlns:a16="http://schemas.microsoft.com/office/drawing/2014/main" id="{6528590A-0F79-844C-9C54-07895FE3E15E}"/>
              </a:ext>
            </a:extLst>
          </p:cNvPr>
          <p:cNvPicPr>
            <a:picLocks noChangeAspect="1"/>
          </p:cNvPicPr>
          <p:nvPr/>
        </p:nvPicPr>
        <p:blipFill>
          <a:blip r:embed="rId9">
            <a:duotone>
              <a:schemeClr val="accent1">
                <a:shade val="45000"/>
                <a:satMod val="135000"/>
              </a:schemeClr>
              <a:prstClr val="white"/>
            </a:duotone>
          </a:blip>
          <a:stretch>
            <a:fillRect/>
          </a:stretch>
        </p:blipFill>
        <p:spPr>
          <a:xfrm>
            <a:off x="2642441" y="8790450"/>
            <a:ext cx="854080" cy="372585"/>
          </a:xfrm>
          <a:prstGeom prst="rect">
            <a:avLst/>
          </a:prstGeom>
        </p:spPr>
      </p:pic>
      <p:pic>
        <p:nvPicPr>
          <p:cNvPr id="70" name="Picture 69">
            <a:extLst>
              <a:ext uri="{FF2B5EF4-FFF2-40B4-BE49-F238E27FC236}">
                <a16:creationId xmlns:a16="http://schemas.microsoft.com/office/drawing/2014/main" id="{08216B9D-CFDE-5444-8448-DF2CA141CF3E}"/>
              </a:ext>
            </a:extLst>
          </p:cNvPr>
          <p:cNvPicPr>
            <a:picLocks noChangeAspect="1"/>
          </p:cNvPicPr>
          <p:nvPr/>
        </p:nvPicPr>
        <p:blipFill>
          <a:blip r:embed="rId10">
            <a:duotone>
              <a:schemeClr val="accent1">
                <a:shade val="45000"/>
                <a:satMod val="135000"/>
              </a:schemeClr>
              <a:prstClr val="white"/>
            </a:duotone>
          </a:blip>
          <a:stretch>
            <a:fillRect/>
          </a:stretch>
        </p:blipFill>
        <p:spPr>
          <a:xfrm>
            <a:off x="2477613" y="10569919"/>
            <a:ext cx="1183737" cy="361234"/>
          </a:xfrm>
          <a:prstGeom prst="rect">
            <a:avLst/>
          </a:prstGeom>
        </p:spPr>
      </p:pic>
      <p:graphicFrame>
        <p:nvGraphicFramePr>
          <p:cNvPr id="27" name="Table 26">
            <a:extLst>
              <a:ext uri="{FF2B5EF4-FFF2-40B4-BE49-F238E27FC236}">
                <a16:creationId xmlns:a16="http://schemas.microsoft.com/office/drawing/2014/main" id="{827E732C-BBD8-4FE1-932E-75F76434D561}"/>
              </a:ext>
            </a:extLst>
          </p:cNvPr>
          <p:cNvGraphicFramePr>
            <a:graphicFrameLocks noGrp="1"/>
          </p:cNvGraphicFramePr>
          <p:nvPr>
            <p:extLst>
              <p:ext uri="{D42A27DB-BD31-4B8C-83A1-F6EECF244321}">
                <p14:modId xmlns:p14="http://schemas.microsoft.com/office/powerpoint/2010/main" val="4135912648"/>
              </p:ext>
            </p:extLst>
          </p:nvPr>
        </p:nvGraphicFramePr>
        <p:xfrm>
          <a:off x="3959548" y="2684284"/>
          <a:ext cx="5458078" cy="2592679"/>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pPr marL="0" marR="0" lvl="0" indent="0" algn="l" rtl="0" eaLnBrk="1" fontAlgn="auto" latinLnBrk="0" hangingPunct="1">
                        <a:lnSpc>
                          <a:spcPct val="100000"/>
                        </a:lnSpc>
                        <a:spcBef>
                          <a:spcPts val="0"/>
                        </a:spcBef>
                        <a:spcAft>
                          <a:spcPts val="0"/>
                        </a:spcAft>
                        <a:buClrTx/>
                        <a:buSzTx/>
                        <a:buFontTx/>
                        <a:buNone/>
                      </a:pPr>
                      <a:r>
                        <a:rPr lang="en-GB" sz="1600" b="1" dirty="0" err="1">
                          <a:solidFill>
                            <a:schemeClr val="bg1"/>
                          </a:solidFill>
                          <a:latin typeface="+mn-lt"/>
                          <a:cs typeface="Calibri"/>
                        </a:rPr>
                        <a:t>Inkheart</a:t>
                      </a:r>
                      <a:r>
                        <a:rPr lang="en-GB" sz="1600" b="1" dirty="0">
                          <a:solidFill>
                            <a:schemeClr val="bg1"/>
                          </a:solidFill>
                          <a:latin typeface="+mn-lt"/>
                          <a:cs typeface="Calibri"/>
                        </a:rPr>
                        <a:t>, Cornelia Funke</a:t>
                      </a:r>
                      <a:endParaRPr lang="en-GB" sz="1600" b="1" dirty="0" err="1">
                        <a:solidFill>
                          <a:schemeClr val="bg1"/>
                        </a:solidFill>
                        <a:latin typeface="+mn-lt"/>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marL="0" marR="0" lvl="0" indent="0" algn="l">
                        <a:lnSpc>
                          <a:spcPct val="100000"/>
                        </a:lnSpc>
                        <a:spcBef>
                          <a:spcPts val="0"/>
                        </a:spcBef>
                        <a:spcAft>
                          <a:spcPts val="0"/>
                        </a:spcAft>
                        <a:buNone/>
                      </a:pPr>
                      <a:r>
                        <a:rPr lang="en-GB" sz="1400" b="0" i="0" u="none" strike="noStrike" noProof="0" dirty="0">
                          <a:effectLst/>
                          <a:latin typeface="Gill Sans MT"/>
                        </a:rPr>
                        <a:t>One cruel night, Meggie's father reads aloud from a book called INKHEART-- and an evil ruler escapes the boundaries of fiction and lands in their living room. Suddenly, Meggie is smack in the middle of the kind of adventure she has only read about in books. Meggie must learn to harness the magic that has conjured this nightmare. For only she can change the course of the story that has changed her life forever.</a:t>
                      </a:r>
                      <a:br>
                        <a:rPr lang="en-GB" sz="1400" b="0" i="0" u="none" strike="noStrike" noProof="0" dirty="0">
                          <a:effectLst/>
                          <a:latin typeface="Gill Sans MT"/>
                        </a:rPr>
                      </a:br>
                      <a:r>
                        <a:rPr lang="en-GB" sz="1400" b="0" i="0" u="none" strike="noStrike" noProof="0" dirty="0">
                          <a:effectLst/>
                          <a:latin typeface="Gill Sans MT"/>
                        </a:rPr>
                        <a:t>This is INKHEART--a timeless tale about books, about imagination, about life. Dare to read it aloud.</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£7.99</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graphicFrame>
        <p:nvGraphicFramePr>
          <p:cNvPr id="28" name="Table 27">
            <a:extLst>
              <a:ext uri="{FF2B5EF4-FFF2-40B4-BE49-F238E27FC236}">
                <a16:creationId xmlns:a16="http://schemas.microsoft.com/office/drawing/2014/main" id="{41EDBFC3-7292-49F1-BEB3-4B93EBD2BB9D}"/>
              </a:ext>
            </a:extLst>
          </p:cNvPr>
          <p:cNvGraphicFramePr>
            <a:graphicFrameLocks noGrp="1"/>
          </p:cNvGraphicFramePr>
          <p:nvPr>
            <p:extLst>
              <p:ext uri="{D42A27DB-BD31-4B8C-83A1-F6EECF244321}">
                <p14:modId xmlns:p14="http://schemas.microsoft.com/office/powerpoint/2010/main" val="3964417778"/>
              </p:ext>
            </p:extLst>
          </p:nvPr>
        </p:nvGraphicFramePr>
        <p:xfrm>
          <a:off x="3959548" y="5426482"/>
          <a:ext cx="5458078" cy="3232759"/>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pPr marL="0" marR="0" lvl="0" indent="0" algn="l" rtl="0" eaLnBrk="1" fontAlgn="auto" latinLnBrk="0" hangingPunct="1">
                        <a:lnSpc>
                          <a:spcPct val="100000"/>
                        </a:lnSpc>
                        <a:spcBef>
                          <a:spcPts val="0"/>
                        </a:spcBef>
                        <a:spcAft>
                          <a:spcPts val="0"/>
                        </a:spcAft>
                        <a:buClrTx/>
                        <a:buSzTx/>
                        <a:buFontTx/>
                        <a:buNone/>
                      </a:pPr>
                      <a:r>
                        <a:rPr lang="en-GB" sz="1600" b="1" dirty="0">
                          <a:solidFill>
                            <a:schemeClr val="bg1"/>
                          </a:solidFill>
                          <a:latin typeface="+mn-lt"/>
                          <a:cs typeface="Calibri"/>
                        </a:rPr>
                        <a:t>The Book Thief, Marcus Zusak</a:t>
                      </a:r>
                      <a:endParaRPr lang="en-GB" sz="1600" b="1" dirty="0">
                        <a:solidFill>
                          <a:schemeClr val="bg1"/>
                        </a:solidFill>
                        <a:latin typeface="+mn-lt"/>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marL="0" marR="0" lvl="0" indent="0" algn="l">
                        <a:lnSpc>
                          <a:spcPct val="100000"/>
                        </a:lnSpc>
                        <a:spcBef>
                          <a:spcPts val="0"/>
                        </a:spcBef>
                        <a:spcAft>
                          <a:spcPts val="0"/>
                        </a:spcAft>
                        <a:buNone/>
                      </a:pPr>
                      <a:r>
                        <a:rPr lang="en-GB" sz="1400" b="0" i="0" u="none" strike="noStrike" noProof="0" dirty="0">
                          <a:effectLst/>
                          <a:latin typeface="Gill Sans MT"/>
                        </a:rPr>
                        <a:t>It is 1939. Nazi Germany. The country is holding its breath. Death has never been busier, and will be busier still.</a:t>
                      </a:r>
                      <a:br>
                        <a:rPr lang="en-GB" sz="1400" b="0" i="0" u="none" strike="noStrike" noProof="0" dirty="0">
                          <a:effectLst/>
                          <a:latin typeface="Gill Sans MT"/>
                        </a:rPr>
                      </a:br>
                      <a:r>
                        <a:rPr lang="en-GB" sz="1400" b="0" i="0" u="none" strike="noStrike" noProof="0" dirty="0">
                          <a:effectLst/>
                          <a:latin typeface="Gill Sans MT"/>
                        </a:rPr>
                        <a:t>By her brother's graveside, Liesel's life is changed when she picks up a single object, partially hidden in the snow. It is The Gravedigger's Handbook, left behind there by accident, and it is her first act of book thievery. So begins a love affair with books and words, as Liesel, with the help of her </a:t>
                      </a:r>
                      <a:r>
                        <a:rPr lang="en-GB" sz="1400" b="0" i="0" u="none" strike="noStrike" noProof="0" dirty="0" err="1">
                          <a:effectLst/>
                          <a:latin typeface="Gill Sans MT"/>
                        </a:rPr>
                        <a:t>accordian</a:t>
                      </a:r>
                      <a:r>
                        <a:rPr lang="en-GB" sz="1400" b="0" i="0" u="none" strike="noStrike" noProof="0" dirty="0">
                          <a:effectLst/>
                          <a:latin typeface="Gill Sans MT"/>
                        </a:rPr>
                        <a:t>-playing foster father, learns to read. Soon she is stealing books from Nazi book-burnings, the mayor's wife's library, wherever there are books to be found.</a:t>
                      </a:r>
                      <a:br>
                        <a:rPr lang="en-GB" sz="1400" b="0" i="0" u="none" strike="noStrike" noProof="0" dirty="0">
                          <a:effectLst/>
                          <a:latin typeface="Gill Sans MT"/>
                        </a:rPr>
                      </a:br>
                      <a:r>
                        <a:rPr lang="en-GB" sz="1400" b="0" i="0" u="none" strike="noStrike" noProof="0" dirty="0">
                          <a:effectLst/>
                          <a:latin typeface="Gill Sans MT"/>
                        </a:rPr>
                        <a:t>But these are dangerous times. When Liesel's foster family hides a Jew in their basement, Liesel's world is both opened up, and closed down.</a:t>
                      </a:r>
                      <a:endParaRPr lang="en-GB" sz="1400" u="none" strike="noStrike" dirty="0">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£8.99</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graphicFrame>
        <p:nvGraphicFramePr>
          <p:cNvPr id="29" name="Table 28">
            <a:extLst>
              <a:ext uri="{FF2B5EF4-FFF2-40B4-BE49-F238E27FC236}">
                <a16:creationId xmlns:a16="http://schemas.microsoft.com/office/drawing/2014/main" id="{2A11896D-FCB5-406D-B8E4-1795EB274C82}"/>
              </a:ext>
            </a:extLst>
          </p:cNvPr>
          <p:cNvGraphicFramePr>
            <a:graphicFrameLocks noGrp="1"/>
          </p:cNvGraphicFramePr>
          <p:nvPr>
            <p:extLst>
              <p:ext uri="{D42A27DB-BD31-4B8C-83A1-F6EECF244321}">
                <p14:modId xmlns:p14="http://schemas.microsoft.com/office/powerpoint/2010/main" val="906016140"/>
              </p:ext>
            </p:extLst>
          </p:nvPr>
        </p:nvGraphicFramePr>
        <p:xfrm>
          <a:off x="4010638" y="8764415"/>
          <a:ext cx="5458078" cy="2592679"/>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pPr marL="0" marR="0" lvl="0" indent="0" algn="l" rtl="0" eaLnBrk="1" fontAlgn="auto" latinLnBrk="0" hangingPunct="1">
                        <a:lnSpc>
                          <a:spcPct val="100000"/>
                        </a:lnSpc>
                        <a:spcBef>
                          <a:spcPts val="0"/>
                        </a:spcBef>
                        <a:spcAft>
                          <a:spcPts val="0"/>
                        </a:spcAft>
                        <a:buClrTx/>
                        <a:buSzTx/>
                        <a:buFontTx/>
                        <a:buNone/>
                      </a:pPr>
                      <a:r>
                        <a:rPr lang="en-GB" sz="1600" b="1" dirty="0">
                          <a:solidFill>
                            <a:schemeClr val="bg1"/>
                          </a:solidFill>
                          <a:latin typeface="+mn-lt"/>
                          <a:cs typeface="Calibri"/>
                        </a:rPr>
                        <a:t>Hamnet, Maggie O'Farrell</a:t>
                      </a:r>
                      <a:endParaRPr lang="en-GB" sz="1600" b="1" dirty="0">
                        <a:solidFill>
                          <a:schemeClr val="bg1"/>
                        </a:solidFill>
                        <a:latin typeface="+mn-lt"/>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marL="0" marR="0" lvl="0" indent="0" algn="l">
                        <a:lnSpc>
                          <a:spcPct val="100000"/>
                        </a:lnSpc>
                        <a:spcBef>
                          <a:spcPts val="0"/>
                        </a:spcBef>
                        <a:spcAft>
                          <a:spcPts val="0"/>
                        </a:spcAft>
                        <a:buNone/>
                      </a:pPr>
                      <a:r>
                        <a:rPr lang="en-GB" sz="1400" b="0" i="0" u="none" strike="noStrike" noProof="0" dirty="0">
                          <a:effectLst/>
                          <a:latin typeface="Gill Sans MT"/>
                        </a:rPr>
                        <a:t>Drawing on Maggie O'Farrell's long-term fascination with the little-known story behind Shakespeare's most enigmatic play, HAMNET is a luminous portrait of a marriage, at its heart the loss of a beloved child.</a:t>
                      </a:r>
                      <a:br>
                        <a:rPr lang="en-GB" sz="1400" b="0" i="0" u="none" strike="noStrike" noProof="0" dirty="0">
                          <a:effectLst/>
                          <a:latin typeface="Gill Sans MT"/>
                        </a:rPr>
                      </a:br>
                      <a:r>
                        <a:rPr lang="en-GB" sz="1400" b="0" i="0" u="none" strike="noStrike" noProof="0" dirty="0">
                          <a:effectLst/>
                          <a:latin typeface="Gill Sans MT"/>
                        </a:rPr>
                        <a:t>Warwickshire in the 1580s. Agnes is a woman as feared as she is sought after for her unusual gifts. She settles with her husband in Henley street, Stratford, and has three children: a daughter, Susanna, and then twins, Hamnet and Judith. The boy, Hamnet, dies in 1596, aged eleven. Four years or so later, the husband writes a play called Hamlet.</a:t>
                      </a:r>
                      <a:endParaRPr lang="en-GB" sz="1400" u="none" strike="noStrike" dirty="0">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£8.99</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pic>
        <p:nvPicPr>
          <p:cNvPr id="3" name="Picture 4">
            <a:extLst>
              <a:ext uri="{FF2B5EF4-FFF2-40B4-BE49-F238E27FC236}">
                <a16:creationId xmlns:a16="http://schemas.microsoft.com/office/drawing/2014/main" id="{85359A2A-7686-475A-8AF7-291DA2A4B1E3}"/>
              </a:ext>
            </a:extLst>
          </p:cNvPr>
          <p:cNvPicPr>
            <a:picLocks noChangeAspect="1"/>
          </p:cNvPicPr>
          <p:nvPr/>
        </p:nvPicPr>
        <p:blipFill>
          <a:blip r:embed="rId11"/>
          <a:stretch>
            <a:fillRect/>
          </a:stretch>
        </p:blipFill>
        <p:spPr>
          <a:xfrm>
            <a:off x="232380" y="2532070"/>
            <a:ext cx="1658116" cy="2542839"/>
          </a:xfrm>
          <a:prstGeom prst="rect">
            <a:avLst/>
          </a:prstGeom>
        </p:spPr>
      </p:pic>
      <p:pic>
        <p:nvPicPr>
          <p:cNvPr id="6" name="Picture 6" descr="Text&#10;&#10;Description automatically generated">
            <a:extLst>
              <a:ext uri="{FF2B5EF4-FFF2-40B4-BE49-F238E27FC236}">
                <a16:creationId xmlns:a16="http://schemas.microsoft.com/office/drawing/2014/main" id="{99603194-4DB3-48AB-9545-EB5FB4AB1F7C}"/>
              </a:ext>
            </a:extLst>
          </p:cNvPr>
          <p:cNvPicPr>
            <a:picLocks noChangeAspect="1"/>
          </p:cNvPicPr>
          <p:nvPr/>
        </p:nvPicPr>
        <p:blipFill>
          <a:blip r:embed="rId12"/>
          <a:stretch>
            <a:fillRect/>
          </a:stretch>
        </p:blipFill>
        <p:spPr>
          <a:xfrm>
            <a:off x="200216" y="5459070"/>
            <a:ext cx="1706363" cy="2623252"/>
          </a:xfrm>
          <a:prstGeom prst="rect">
            <a:avLst/>
          </a:prstGeom>
        </p:spPr>
      </p:pic>
      <p:pic>
        <p:nvPicPr>
          <p:cNvPr id="7" name="Picture 7">
            <a:extLst>
              <a:ext uri="{FF2B5EF4-FFF2-40B4-BE49-F238E27FC236}">
                <a16:creationId xmlns:a16="http://schemas.microsoft.com/office/drawing/2014/main" id="{B4FCE810-E3D9-4626-A0D5-9666084543E4}"/>
              </a:ext>
            </a:extLst>
          </p:cNvPr>
          <p:cNvPicPr>
            <a:picLocks noChangeAspect="1"/>
          </p:cNvPicPr>
          <p:nvPr/>
        </p:nvPicPr>
        <p:blipFill>
          <a:blip r:embed="rId13"/>
          <a:stretch>
            <a:fillRect/>
          </a:stretch>
        </p:blipFill>
        <p:spPr>
          <a:xfrm>
            <a:off x="280629" y="8579057"/>
            <a:ext cx="1658115" cy="2542839"/>
          </a:xfrm>
          <a:prstGeom prst="rect">
            <a:avLst/>
          </a:prstGeom>
        </p:spPr>
      </p:pic>
    </p:spTree>
    <p:extLst>
      <p:ext uri="{BB962C8B-B14F-4D97-AF65-F5344CB8AC3E}">
        <p14:creationId xmlns:p14="http://schemas.microsoft.com/office/powerpoint/2010/main" val="315867486"/>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D68CAF676501B44960A77BBD2A9CD08" ma:contentTypeVersion="14" ma:contentTypeDescription="Create a new document." ma:contentTypeScope="" ma:versionID="bd0d13374004ecac055f9ab44a7df17c">
  <xsd:schema xmlns:xsd="http://www.w3.org/2001/XMLSchema" xmlns:xs="http://www.w3.org/2001/XMLSchema" xmlns:p="http://schemas.microsoft.com/office/2006/metadata/properties" xmlns:ns3="57565e44-8b24-4f66-aa76-9dc29aad0991" xmlns:ns4="c831d9e8-80e4-4025-8f7f-e56b4d92be4a" targetNamespace="http://schemas.microsoft.com/office/2006/metadata/properties" ma:root="true" ma:fieldsID="050cfe8f8e5dbd2930b71dc3dc6575e4" ns3:_="" ns4:_="">
    <xsd:import namespace="57565e44-8b24-4f66-aa76-9dc29aad0991"/>
    <xsd:import namespace="c831d9e8-80e4-4025-8f7f-e56b4d92be4a"/>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DateTaken" minOccurs="0"/>
                <xsd:element ref="ns4:SharedWithUsers" minOccurs="0"/>
                <xsd:element ref="ns4:SharedWithDetails" minOccurs="0"/>
                <xsd:element ref="ns4:SharingHintHash"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7565e44-8b24-4f66-aa76-9dc29aad099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MediaServiceLocation" ma:index="21"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831d9e8-80e4-4025-8f7f-e56b4d92be4a"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B471370-2FDA-4D5D-9943-254EC452A21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7565e44-8b24-4f66-aa76-9dc29aad0991"/>
    <ds:schemaRef ds:uri="c831d9e8-80e4-4025-8f7f-e56b4d92be4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07698C1-20AB-41D3-8679-7A440E31BCDF}">
  <ds:schemaRefs>
    <ds:schemaRef ds:uri="http://schemas.microsoft.com/sharepoint/v3/contenttype/forms"/>
  </ds:schemaRefs>
</ds:datastoreItem>
</file>

<file path=customXml/itemProps3.xml><?xml version="1.0" encoding="utf-8"?>
<ds:datastoreItem xmlns:ds="http://schemas.openxmlformats.org/officeDocument/2006/customXml" ds:itemID="{793A060E-68FE-4A3C-8AAC-314895BBD1AD}">
  <ds:schemaRefs>
    <ds:schemaRef ds:uri="http://schemas.openxmlformats.org/package/2006/metadata/core-properties"/>
    <ds:schemaRef ds:uri="http://schemas.microsoft.com/office/2006/metadata/properties"/>
    <ds:schemaRef ds:uri="http://schemas.microsoft.com/office/2006/documentManagement/types"/>
    <ds:schemaRef ds:uri="c831d9e8-80e4-4025-8f7f-e56b4d92be4a"/>
    <ds:schemaRef ds:uri="http://www.w3.org/XML/1998/namespace"/>
    <ds:schemaRef ds:uri="http://purl.org/dc/dcmitype/"/>
    <ds:schemaRef ds:uri="http://purl.org/dc/elements/1.1/"/>
    <ds:schemaRef ds:uri="http://schemas.microsoft.com/office/infopath/2007/PartnerControls"/>
    <ds:schemaRef ds:uri="57565e44-8b24-4f66-aa76-9dc29aad0991"/>
    <ds:schemaRef ds:uri="http://purl.org/dc/terms/"/>
  </ds:schemaRefs>
</ds:datastoreItem>
</file>

<file path=docProps/app.xml><?xml version="1.0" encoding="utf-8"?>
<Properties xmlns="http://schemas.openxmlformats.org/officeDocument/2006/extended-properties" xmlns:vt="http://schemas.openxmlformats.org/officeDocument/2006/docPropsVTypes">
  <Template/>
  <TotalTime>175</TotalTime>
  <Words>393</Words>
  <Application>Microsoft Office PowerPoint</Application>
  <PresentationFormat>A3 Paper (297x420 mm)</PresentationFormat>
  <Paragraphs>12</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American Typewriter</vt:lpstr>
      <vt:lpstr>Arial</vt:lpstr>
      <vt:lpstr>Calibri</vt:lpstr>
      <vt:lpstr>Gill Sans MT</vt:lpstr>
      <vt:lpstr>Gallery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 Currie</dc:creator>
  <cp:lastModifiedBy>M Currie</cp:lastModifiedBy>
  <cp:revision>93</cp:revision>
  <dcterms:created xsi:type="dcterms:W3CDTF">2021-11-15T21:10:25Z</dcterms:created>
  <dcterms:modified xsi:type="dcterms:W3CDTF">2022-01-31T09:08:12Z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0x0101000D68CAF676501B44960A77BBD2A9CD08</vt:lpwstr>
  </property>
</Properties>
</file>