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4448" r:id="rId1"/>
  </p:sldMasterIdLst>
  <p:notesMasterIdLst>
    <p:notesMasterId r:id="rId3"/>
  </p:notesMasterIdLst>
  <p:sldIdLst>
    <p:sldId id="262" r:id="rId2"/>
  </p:sldIdLst>
  <p:sldSz cx="9601200" cy="12801600" type="A3"/>
  <p:notesSz cx="6858000" cy="9144000"/>
  <p:defaultTextStyle>
    <a:defPPr>
      <a:defRPr lang="en-US"/>
    </a:defPPr>
    <a:lvl1pPr marL="0" algn="l" defTabSz="1075334" rtl="0" eaLnBrk="1" latinLnBrk="0" hangingPunct="1">
      <a:defRPr sz="2117" kern="1200">
        <a:solidFill>
          <a:schemeClr val="tx1"/>
        </a:solidFill>
        <a:latin typeface="+mn-lt"/>
        <a:ea typeface="+mn-ea"/>
        <a:cs typeface="+mn-cs"/>
      </a:defRPr>
    </a:lvl1pPr>
    <a:lvl2pPr marL="537667" algn="l" defTabSz="1075334" rtl="0" eaLnBrk="1" latinLnBrk="0" hangingPunct="1">
      <a:defRPr sz="2117" kern="1200">
        <a:solidFill>
          <a:schemeClr val="tx1"/>
        </a:solidFill>
        <a:latin typeface="+mn-lt"/>
        <a:ea typeface="+mn-ea"/>
        <a:cs typeface="+mn-cs"/>
      </a:defRPr>
    </a:lvl2pPr>
    <a:lvl3pPr marL="1075334" algn="l" defTabSz="1075334" rtl="0" eaLnBrk="1" latinLnBrk="0" hangingPunct="1">
      <a:defRPr sz="2117" kern="1200">
        <a:solidFill>
          <a:schemeClr val="tx1"/>
        </a:solidFill>
        <a:latin typeface="+mn-lt"/>
        <a:ea typeface="+mn-ea"/>
        <a:cs typeface="+mn-cs"/>
      </a:defRPr>
    </a:lvl3pPr>
    <a:lvl4pPr marL="1613002" algn="l" defTabSz="1075334" rtl="0" eaLnBrk="1" latinLnBrk="0" hangingPunct="1">
      <a:defRPr sz="2117" kern="1200">
        <a:solidFill>
          <a:schemeClr val="tx1"/>
        </a:solidFill>
        <a:latin typeface="+mn-lt"/>
        <a:ea typeface="+mn-ea"/>
        <a:cs typeface="+mn-cs"/>
      </a:defRPr>
    </a:lvl4pPr>
    <a:lvl5pPr marL="2150669" algn="l" defTabSz="1075334" rtl="0" eaLnBrk="1" latinLnBrk="0" hangingPunct="1">
      <a:defRPr sz="2117" kern="1200">
        <a:solidFill>
          <a:schemeClr val="tx1"/>
        </a:solidFill>
        <a:latin typeface="+mn-lt"/>
        <a:ea typeface="+mn-ea"/>
        <a:cs typeface="+mn-cs"/>
      </a:defRPr>
    </a:lvl5pPr>
    <a:lvl6pPr marL="2688336" algn="l" defTabSz="1075334" rtl="0" eaLnBrk="1" latinLnBrk="0" hangingPunct="1">
      <a:defRPr sz="2117" kern="1200">
        <a:solidFill>
          <a:schemeClr val="tx1"/>
        </a:solidFill>
        <a:latin typeface="+mn-lt"/>
        <a:ea typeface="+mn-ea"/>
        <a:cs typeface="+mn-cs"/>
      </a:defRPr>
    </a:lvl6pPr>
    <a:lvl7pPr marL="3226003" algn="l" defTabSz="1075334" rtl="0" eaLnBrk="1" latinLnBrk="0" hangingPunct="1">
      <a:defRPr sz="2117" kern="1200">
        <a:solidFill>
          <a:schemeClr val="tx1"/>
        </a:solidFill>
        <a:latin typeface="+mn-lt"/>
        <a:ea typeface="+mn-ea"/>
        <a:cs typeface="+mn-cs"/>
      </a:defRPr>
    </a:lvl7pPr>
    <a:lvl8pPr marL="3763670" algn="l" defTabSz="1075334" rtl="0" eaLnBrk="1" latinLnBrk="0" hangingPunct="1">
      <a:defRPr sz="2117" kern="1200">
        <a:solidFill>
          <a:schemeClr val="tx1"/>
        </a:solidFill>
        <a:latin typeface="+mn-lt"/>
        <a:ea typeface="+mn-ea"/>
        <a:cs typeface="+mn-cs"/>
      </a:defRPr>
    </a:lvl8pPr>
    <a:lvl9pPr marL="4301338" algn="l" defTabSz="1075334" rtl="0" eaLnBrk="1" latinLnBrk="0" hangingPunct="1">
      <a:defRPr sz="2117"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BCC5DC"/>
    <a:srgbClr val="B71E42"/>
    <a:srgbClr val="E0DEDA"/>
    <a:srgbClr val="E7E4E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1D601E-885F-C392-EDB1-A6A1D9FDDB88}" v="422" dt="2022-01-24T13:59:11.600"/>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 styleId="{6E25E649-3F16-4E02-A733-19D2CDBF48F0}" styleName="Medium Style 3 - Accent 1">
    <a:wholeTbl>
      <a:tcTxStyle>
        <a:fontRef idx="minor">
          <a:scrgbClr r="0" g="0" b="0"/>
        </a:fontRef>
        <a:schemeClr val="dk1"/>
      </a:tcTxStyle>
      <a:tcStyle>
        <a:tcBdr>
          <a:left>
            <a:ln>
              <a:noFill/>
            </a:ln>
          </a:left>
          <a:right>
            <a:ln>
              <a:noFill/>
            </a:ln>
          </a:right>
          <a:top>
            <a:ln w="25400" cmpd="sng">
              <a:solidFill>
                <a:schemeClr val="dk1"/>
              </a:solidFill>
            </a:ln>
          </a:top>
          <a:bottom>
            <a:ln w="25400" cmpd="sng">
              <a:solidFill>
                <a:schemeClr val="dk1"/>
              </a:solidFill>
            </a:ln>
          </a:bottom>
          <a:insideH>
            <a:ln>
              <a:noFill/>
            </a:ln>
          </a:insideH>
          <a:insideV>
            <a:ln>
              <a:noFill/>
            </a:ln>
          </a:insideV>
        </a:tcBdr>
        <a:fill>
          <a:solidFill>
            <a:schemeClr val="lt1"/>
          </a:solidFill>
        </a:fill>
      </a:tcStyle>
    </a:wholeTbl>
    <a:band1H>
      <a:tcStyle>
        <a:tcBdr/>
        <a:fill>
          <a:solidFill>
            <a:schemeClr val="dk1">
              <a:tint val="20000"/>
            </a:schemeClr>
          </a:solidFill>
        </a:fill>
      </a:tcStyle>
    </a:band1H>
    <a:band1V>
      <a:tcStyle>
        <a:tcBdr/>
        <a:fill>
          <a:solidFill>
            <a:schemeClr val="dk1">
              <a:tint val="20000"/>
            </a:schemeClr>
          </a:solidFill>
        </a:fill>
      </a:tcStyle>
    </a:band1V>
    <a:lastCol>
      <a:tcTxStyle b="on">
        <a:fontRef idx="minor">
          <a:scrgbClr r="0" g="0" b="0"/>
        </a:fontRef>
        <a:schemeClr val="lt1"/>
      </a:tcTxStyle>
      <a:tcStyle>
        <a:tcBdr/>
        <a:fill>
          <a:solidFill>
            <a:schemeClr val="accent1"/>
          </a:solidFill>
        </a:fill>
      </a:tcStyle>
    </a:lastCol>
    <a:firstCol>
      <a:tcTxStyle b="on">
        <a:fontRef idx="minor">
          <a:scrgbClr r="0" g="0" b="0"/>
        </a:fontRef>
        <a:schemeClr val="lt1"/>
      </a:tcTxStyle>
      <a:tcStyle>
        <a:tcBdr/>
        <a:fill>
          <a:solidFill>
            <a:schemeClr val="accent1"/>
          </a:solidFill>
        </a:fill>
      </a:tcStyle>
    </a:firstCol>
    <a:lastRow>
      <a:tcTxStyle b="on"/>
      <a:tcStyle>
        <a:tcBdr>
          <a:top>
            <a:ln w="50800" cmpd="dbl">
              <a:solidFill>
                <a:schemeClr val="dk1"/>
              </a:solidFill>
            </a:ln>
          </a:top>
        </a:tcBdr>
        <a:fill>
          <a:solidFill>
            <a:schemeClr val="lt1"/>
          </a:solidFill>
        </a:fill>
      </a:tcStyle>
    </a:lastRow>
    <a:seCell>
      <a:tcTxStyle b="on">
        <a:fontRef idx="minor">
          <a:scrgbClr r="0" g="0" b="0"/>
        </a:fontRef>
        <a:schemeClr val="dk1"/>
      </a:tcTxStyle>
      <a:tcStyle>
        <a:tcBdr/>
      </a:tcStyle>
    </a:seCell>
    <a:swCell>
      <a:tcTxStyle b="on">
        <a:fontRef idx="minor">
          <a:scrgbClr r="0" g="0" b="0"/>
        </a:fontRef>
        <a:schemeClr val="dk1"/>
      </a:tcTxStyle>
      <a:tcStyle>
        <a:tcBdr/>
      </a:tcStyle>
    </a:swCell>
    <a:firstRow>
      <a:tcTxStyle b="on">
        <a:fontRef idx="minor">
          <a:scrgbClr r="0" g="0" b="0"/>
        </a:fontRef>
        <a:schemeClr val="lt1"/>
      </a:tcTxStyle>
      <a:tcStyle>
        <a:tcBdr>
          <a:bottom>
            <a:ln w="25400" cmpd="sng">
              <a:solidFill>
                <a:schemeClr val="dk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vertBarState="minimized">
    <p:restoredLeft sz="14334"/>
    <p:restoredTop sz="94749"/>
  </p:normalViewPr>
  <p:slideViewPr>
    <p:cSldViewPr snapToGrid="0" snapToObjects="1">
      <p:cViewPr varScale="1">
        <p:scale>
          <a:sx n="37" d="100"/>
          <a:sy n="37" d="100"/>
        </p:scale>
        <p:origin x="280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microsoft.com/office/2016/11/relationships/changesInfo" Target="changesInfos/changesInfo1.xml"/><Relationship Id="rId3" Type="http://schemas.openxmlformats.org/officeDocument/2006/relationships/notesMaster" Target="notesMasters/notesMaster1.xml"/><Relationship Id="rId7"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heme" Target="theme/theme1.xml"/><Relationship Id="rId5" Type="http://schemas.openxmlformats.org/officeDocument/2006/relationships/viewProps" Target="viewProps.xml"/><Relationship Id="rId4" Type="http://schemas.openxmlformats.org/officeDocument/2006/relationships/presProps" Target="presProps.xml"/><Relationship Id="rId9"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M Currie" userId="c402c155-14e7-440a-8c26-a1dca60f71bf" providerId="ADAL" clId="{865C0251-936E-4341-A0B4-5AEC2771C05B}"/>
    <pc:docChg chg="custSel modSld">
      <pc:chgData name="M Currie" userId="c402c155-14e7-440a-8c26-a1dca60f71bf" providerId="ADAL" clId="{865C0251-936E-4341-A0B4-5AEC2771C05B}" dt="2022-01-17T08:15:51.980" v="4" actId="1038"/>
      <pc:docMkLst>
        <pc:docMk/>
      </pc:docMkLst>
      <pc:sldChg chg="addSp delSp modSp">
        <pc:chgData name="M Currie" userId="c402c155-14e7-440a-8c26-a1dca60f71bf" providerId="ADAL" clId="{865C0251-936E-4341-A0B4-5AEC2771C05B}" dt="2022-01-17T08:15:51.980" v="4" actId="1038"/>
        <pc:sldMkLst>
          <pc:docMk/>
          <pc:sldMk cId="3167070187" sldId="262"/>
        </pc:sldMkLst>
        <pc:spChg chg="mod">
          <ac:chgData name="M Currie" userId="c402c155-14e7-440a-8c26-a1dca60f71bf" providerId="ADAL" clId="{865C0251-936E-4341-A0B4-5AEC2771C05B}" dt="2022-01-17T08:15:49.205" v="2" actId="404"/>
          <ac:spMkLst>
            <pc:docMk/>
            <pc:sldMk cId="3167070187" sldId="262"/>
            <ac:spMk id="18" creationId="{9C461DD5-D03F-7944-93FA-552A23ABD0FB}"/>
          </ac:spMkLst>
        </pc:spChg>
        <pc:graphicFrameChg chg="del">
          <ac:chgData name="M Currie" userId="c402c155-14e7-440a-8c26-a1dca60f71bf" providerId="ADAL" clId="{865C0251-936E-4341-A0B4-5AEC2771C05B}" dt="2022-01-17T08:15:44.125" v="0" actId="478"/>
          <ac:graphicFrameMkLst>
            <pc:docMk/>
            <pc:sldMk cId="3167070187" sldId="262"/>
            <ac:graphicFrameMk id="26" creationId="{CB41E09D-0267-F649-8467-217BFD32B55E}"/>
          </ac:graphicFrameMkLst>
        </pc:graphicFrameChg>
        <pc:graphicFrameChg chg="add">
          <ac:chgData name="M Currie" userId="c402c155-14e7-440a-8c26-a1dca60f71bf" providerId="ADAL" clId="{865C0251-936E-4341-A0B4-5AEC2771C05B}" dt="2022-01-17T08:15:45.121" v="1"/>
          <ac:graphicFrameMkLst>
            <pc:docMk/>
            <pc:sldMk cId="3167070187" sldId="262"/>
            <ac:graphicFrameMk id="27" creationId="{676EB18B-A7A4-4216-A245-C6803CF9ECF7}"/>
          </ac:graphicFrameMkLst>
        </pc:graphicFrameChg>
        <pc:graphicFrameChg chg="add">
          <ac:chgData name="M Currie" userId="c402c155-14e7-440a-8c26-a1dca60f71bf" providerId="ADAL" clId="{865C0251-936E-4341-A0B4-5AEC2771C05B}" dt="2022-01-17T08:15:45.121" v="1"/>
          <ac:graphicFrameMkLst>
            <pc:docMk/>
            <pc:sldMk cId="3167070187" sldId="262"/>
            <ac:graphicFrameMk id="28" creationId="{E40231A7-5693-401B-8598-5E0A33CEFCBE}"/>
          </ac:graphicFrameMkLst>
        </pc:graphicFrameChg>
        <pc:graphicFrameChg chg="add">
          <ac:chgData name="M Currie" userId="c402c155-14e7-440a-8c26-a1dca60f71bf" providerId="ADAL" clId="{865C0251-936E-4341-A0B4-5AEC2771C05B}" dt="2022-01-17T08:15:45.121" v="1"/>
          <ac:graphicFrameMkLst>
            <pc:docMk/>
            <pc:sldMk cId="3167070187" sldId="262"/>
            <ac:graphicFrameMk id="29" creationId="{174C8AD9-E924-4495-B559-E61768C1D6F8}"/>
          </ac:graphicFrameMkLst>
        </pc:graphicFrameChg>
        <pc:graphicFrameChg chg="del">
          <ac:chgData name="M Currie" userId="c402c155-14e7-440a-8c26-a1dca60f71bf" providerId="ADAL" clId="{865C0251-936E-4341-A0B4-5AEC2771C05B}" dt="2022-01-17T08:15:44.125" v="0" actId="478"/>
          <ac:graphicFrameMkLst>
            <pc:docMk/>
            <pc:sldMk cId="3167070187" sldId="262"/>
            <ac:graphicFrameMk id="37" creationId="{A6784B66-4AEB-8245-A45D-477B66CDB1E1}"/>
          </ac:graphicFrameMkLst>
        </pc:graphicFrameChg>
        <pc:graphicFrameChg chg="del">
          <ac:chgData name="M Currie" userId="c402c155-14e7-440a-8c26-a1dca60f71bf" providerId="ADAL" clId="{865C0251-936E-4341-A0B4-5AEC2771C05B}" dt="2022-01-17T08:15:44.125" v="0" actId="478"/>
          <ac:graphicFrameMkLst>
            <pc:docMk/>
            <pc:sldMk cId="3167070187" sldId="262"/>
            <ac:graphicFrameMk id="44" creationId="{0B1AD2EC-A8B8-9944-883A-FB15DE743B1F}"/>
          </ac:graphicFrameMkLst>
        </pc:graphicFrameChg>
        <pc:picChg chg="mod">
          <ac:chgData name="M Currie" userId="c402c155-14e7-440a-8c26-a1dca60f71bf" providerId="ADAL" clId="{865C0251-936E-4341-A0B4-5AEC2771C05B}" dt="2022-01-17T08:15:51.980" v="4" actId="1038"/>
          <ac:picMkLst>
            <pc:docMk/>
            <pc:sldMk cId="3167070187" sldId="262"/>
            <ac:picMk id="25" creationId="{6A91AE40-07A0-7445-B8B0-A13F6BF9CD3B}"/>
          </ac:picMkLst>
        </pc:picChg>
      </pc:sldChg>
    </pc:docChg>
  </pc:docChgLst>
  <pc:docChgLst>
    <pc:chgData name="M Currie" userId="c402c155-14e7-440a-8c26-a1dca60f71bf" providerId="ADAL" clId="{BE11195B-FC12-8C4C-A64B-6D82773CF800}"/>
    <pc:docChg chg="undo custSel modSld">
      <pc:chgData name="M Currie" userId="c402c155-14e7-440a-8c26-a1dca60f71bf" providerId="ADAL" clId="{BE11195B-FC12-8C4C-A64B-6D82773CF800}" dt="2022-01-06T20:58:13.670" v="42" actId="1037"/>
      <pc:docMkLst>
        <pc:docMk/>
      </pc:docMkLst>
      <pc:sldChg chg="addSp delSp modSp">
        <pc:chgData name="M Currie" userId="c402c155-14e7-440a-8c26-a1dca60f71bf" providerId="ADAL" clId="{BE11195B-FC12-8C4C-A64B-6D82773CF800}" dt="2022-01-06T20:58:13.670" v="42" actId="1037"/>
        <pc:sldMkLst>
          <pc:docMk/>
          <pc:sldMk cId="3167070187" sldId="262"/>
        </pc:sldMkLst>
        <pc:spChg chg="mod">
          <ac:chgData name="M Currie" userId="c402c155-14e7-440a-8c26-a1dca60f71bf" providerId="ADAL" clId="{BE11195B-FC12-8C4C-A64B-6D82773CF800}" dt="2022-01-06T20:58:09.417" v="39" actId="20577"/>
          <ac:spMkLst>
            <pc:docMk/>
            <pc:sldMk cId="3167070187" sldId="262"/>
            <ac:spMk id="18" creationId="{9C461DD5-D03F-7944-93FA-552A23ABD0FB}"/>
          </ac:spMkLst>
        </pc:spChg>
        <pc:spChg chg="del">
          <ac:chgData name="M Currie" userId="c402c155-14e7-440a-8c26-a1dca60f71bf" providerId="ADAL" clId="{BE11195B-FC12-8C4C-A64B-6D82773CF800}" dt="2022-01-06T20:56:43.266" v="0" actId="478"/>
          <ac:spMkLst>
            <pc:docMk/>
            <pc:sldMk cId="3167070187" sldId="262"/>
            <ac:spMk id="40" creationId="{04103D80-3834-D542-9181-5E6D4C6DADD3}"/>
          </ac:spMkLst>
        </pc:spChg>
        <pc:spChg chg="del">
          <ac:chgData name="M Currie" userId="c402c155-14e7-440a-8c26-a1dca60f71bf" providerId="ADAL" clId="{BE11195B-FC12-8C4C-A64B-6D82773CF800}" dt="2022-01-06T20:56:43.266" v="0" actId="478"/>
          <ac:spMkLst>
            <pc:docMk/>
            <pc:sldMk cId="3167070187" sldId="262"/>
            <ac:spMk id="42" creationId="{162CDB36-1EEB-DF46-93FA-7A6DA8283EFB}"/>
          </ac:spMkLst>
        </pc:spChg>
        <pc:spChg chg="del">
          <ac:chgData name="M Currie" userId="c402c155-14e7-440a-8c26-a1dca60f71bf" providerId="ADAL" clId="{BE11195B-FC12-8C4C-A64B-6D82773CF800}" dt="2022-01-06T20:56:43.266" v="0" actId="478"/>
          <ac:spMkLst>
            <pc:docMk/>
            <pc:sldMk cId="3167070187" sldId="262"/>
            <ac:spMk id="43" creationId="{0206162D-3E2E-E64A-ABB5-E57FC2720C1E}"/>
          </ac:spMkLst>
        </pc:spChg>
        <pc:spChg chg="add">
          <ac:chgData name="M Currie" userId="c402c155-14e7-440a-8c26-a1dca60f71bf" providerId="ADAL" clId="{BE11195B-FC12-8C4C-A64B-6D82773CF800}" dt="2022-01-06T20:56:43.689" v="1"/>
          <ac:spMkLst>
            <pc:docMk/>
            <pc:sldMk cId="3167070187" sldId="262"/>
            <ac:spMk id="52" creationId="{6B91EF94-9B55-6445-9EAA-85D573898F93}"/>
          </ac:spMkLst>
        </pc:spChg>
        <pc:spChg chg="add">
          <ac:chgData name="M Currie" userId="c402c155-14e7-440a-8c26-a1dca60f71bf" providerId="ADAL" clId="{BE11195B-FC12-8C4C-A64B-6D82773CF800}" dt="2022-01-06T20:56:43.689" v="1"/>
          <ac:spMkLst>
            <pc:docMk/>
            <pc:sldMk cId="3167070187" sldId="262"/>
            <ac:spMk id="53" creationId="{A82C79C5-447A-FC47-861F-7A03875F3249}"/>
          </ac:spMkLst>
        </pc:spChg>
        <pc:spChg chg="add">
          <ac:chgData name="M Currie" userId="c402c155-14e7-440a-8c26-a1dca60f71bf" providerId="ADAL" clId="{BE11195B-FC12-8C4C-A64B-6D82773CF800}" dt="2022-01-06T20:56:43.689" v="1"/>
          <ac:spMkLst>
            <pc:docMk/>
            <pc:sldMk cId="3167070187" sldId="262"/>
            <ac:spMk id="54" creationId="{EC2EE82D-43FB-A341-87BF-C0F60171FCAE}"/>
          </ac:spMkLst>
        </pc:spChg>
        <pc:graphicFrameChg chg="del">
          <ac:chgData name="M Currie" userId="c402c155-14e7-440a-8c26-a1dca60f71bf" providerId="ADAL" clId="{BE11195B-FC12-8C4C-A64B-6D82773CF800}" dt="2022-01-06T20:56:43.266" v="0" actId="478"/>
          <ac:graphicFrameMkLst>
            <pc:docMk/>
            <pc:sldMk cId="3167070187" sldId="262"/>
            <ac:graphicFrameMk id="3" creationId="{AD7CA988-5971-1644-8562-0E5D9984837F}"/>
          </ac:graphicFrameMkLst>
        </pc:graphicFrameChg>
        <pc:graphicFrameChg chg="add">
          <ac:chgData name="M Currie" userId="c402c155-14e7-440a-8c26-a1dca60f71bf" providerId="ADAL" clId="{BE11195B-FC12-8C4C-A64B-6D82773CF800}" dt="2022-01-06T20:56:43.689" v="1"/>
          <ac:graphicFrameMkLst>
            <pc:docMk/>
            <pc:sldMk cId="3167070187" sldId="262"/>
            <ac:graphicFrameMk id="26" creationId="{CB41E09D-0267-F649-8467-217BFD32B55E}"/>
          </ac:graphicFrameMkLst>
        </pc:graphicFrameChg>
        <pc:graphicFrameChg chg="del">
          <ac:chgData name="M Currie" userId="c402c155-14e7-440a-8c26-a1dca60f71bf" providerId="ADAL" clId="{BE11195B-FC12-8C4C-A64B-6D82773CF800}" dt="2022-01-06T20:56:43.266" v="0" actId="478"/>
          <ac:graphicFrameMkLst>
            <pc:docMk/>
            <pc:sldMk cId="3167070187" sldId="262"/>
            <ac:graphicFrameMk id="31" creationId="{F644EFA5-7F23-244D-9D0C-C1B58975878D}"/>
          </ac:graphicFrameMkLst>
        </pc:graphicFrameChg>
        <pc:graphicFrameChg chg="add">
          <ac:chgData name="M Currie" userId="c402c155-14e7-440a-8c26-a1dca60f71bf" providerId="ADAL" clId="{BE11195B-FC12-8C4C-A64B-6D82773CF800}" dt="2022-01-06T20:56:43.689" v="1"/>
          <ac:graphicFrameMkLst>
            <pc:docMk/>
            <pc:sldMk cId="3167070187" sldId="262"/>
            <ac:graphicFrameMk id="37" creationId="{A6784B66-4AEB-8245-A45D-477B66CDB1E1}"/>
          </ac:graphicFrameMkLst>
        </pc:graphicFrameChg>
        <pc:graphicFrameChg chg="add">
          <ac:chgData name="M Currie" userId="c402c155-14e7-440a-8c26-a1dca60f71bf" providerId="ADAL" clId="{BE11195B-FC12-8C4C-A64B-6D82773CF800}" dt="2022-01-06T20:56:43.689" v="1"/>
          <ac:graphicFrameMkLst>
            <pc:docMk/>
            <pc:sldMk cId="3167070187" sldId="262"/>
            <ac:graphicFrameMk id="44" creationId="{0B1AD2EC-A8B8-9944-883A-FB15DE743B1F}"/>
          </ac:graphicFrameMkLst>
        </pc:graphicFrameChg>
        <pc:graphicFrameChg chg="del">
          <ac:chgData name="M Currie" userId="c402c155-14e7-440a-8c26-a1dca60f71bf" providerId="ADAL" clId="{BE11195B-FC12-8C4C-A64B-6D82773CF800}" dt="2022-01-06T20:56:43.266" v="0" actId="478"/>
          <ac:graphicFrameMkLst>
            <pc:docMk/>
            <pc:sldMk cId="3167070187" sldId="262"/>
            <ac:graphicFrameMk id="46" creationId="{8D4549B3-ADFA-D245-B88B-6A8515CC07F6}"/>
          </ac:graphicFrameMkLst>
        </pc:graphicFrameChg>
        <pc:picChg chg="mod">
          <ac:chgData name="M Currie" userId="c402c155-14e7-440a-8c26-a1dca60f71bf" providerId="ADAL" clId="{BE11195B-FC12-8C4C-A64B-6D82773CF800}" dt="2022-01-06T20:58:13.670" v="42" actId="1037"/>
          <ac:picMkLst>
            <pc:docMk/>
            <pc:sldMk cId="3167070187" sldId="262"/>
            <ac:picMk id="25" creationId="{6A91AE40-07A0-7445-B8B0-A13F6BF9CD3B}"/>
          </ac:picMkLst>
        </pc:picChg>
        <pc:picChg chg="del">
          <ac:chgData name="M Currie" userId="c402c155-14e7-440a-8c26-a1dca60f71bf" providerId="ADAL" clId="{BE11195B-FC12-8C4C-A64B-6D82773CF800}" dt="2022-01-06T20:56:43.266" v="0" actId="478"/>
          <ac:picMkLst>
            <pc:docMk/>
            <pc:sldMk cId="3167070187" sldId="262"/>
            <ac:picMk id="27" creationId="{E21C5C49-0DF7-AA45-B81C-CAE0684B28DD}"/>
          </ac:picMkLst>
        </pc:picChg>
        <pc:picChg chg="del">
          <ac:chgData name="M Currie" userId="c402c155-14e7-440a-8c26-a1dca60f71bf" providerId="ADAL" clId="{BE11195B-FC12-8C4C-A64B-6D82773CF800}" dt="2022-01-06T20:56:43.266" v="0" actId="478"/>
          <ac:picMkLst>
            <pc:docMk/>
            <pc:sldMk cId="3167070187" sldId="262"/>
            <ac:picMk id="28" creationId="{4FF421AE-8E43-FB4C-AD44-0022B2B16F65}"/>
          </ac:picMkLst>
        </pc:picChg>
        <pc:picChg chg="del">
          <ac:chgData name="M Currie" userId="c402c155-14e7-440a-8c26-a1dca60f71bf" providerId="ADAL" clId="{BE11195B-FC12-8C4C-A64B-6D82773CF800}" dt="2022-01-06T20:56:43.266" v="0" actId="478"/>
          <ac:picMkLst>
            <pc:docMk/>
            <pc:sldMk cId="3167070187" sldId="262"/>
            <ac:picMk id="29" creationId="{D0FA9093-E059-9946-A5D2-9F1C454DA323}"/>
          </ac:picMkLst>
        </pc:picChg>
        <pc:picChg chg="add">
          <ac:chgData name="M Currie" userId="c402c155-14e7-440a-8c26-a1dca60f71bf" providerId="ADAL" clId="{BE11195B-FC12-8C4C-A64B-6D82773CF800}" dt="2022-01-06T20:56:43.689" v="1"/>
          <ac:picMkLst>
            <pc:docMk/>
            <pc:sldMk cId="3167070187" sldId="262"/>
            <ac:picMk id="30" creationId="{ECCD988B-6CBC-D140-A98E-1AD2F1FAA50C}"/>
          </ac:picMkLst>
        </pc:picChg>
        <pc:picChg chg="del">
          <ac:chgData name="M Currie" userId="c402c155-14e7-440a-8c26-a1dca60f71bf" providerId="ADAL" clId="{BE11195B-FC12-8C4C-A64B-6D82773CF800}" dt="2022-01-06T20:56:43.266" v="0" actId="478"/>
          <ac:picMkLst>
            <pc:docMk/>
            <pc:sldMk cId="3167070187" sldId="262"/>
            <ac:picMk id="32" creationId="{8D4C7681-E24A-0C49-A39D-DAD297AA6A5D}"/>
          </ac:picMkLst>
        </pc:picChg>
        <pc:picChg chg="del">
          <ac:chgData name="M Currie" userId="c402c155-14e7-440a-8c26-a1dca60f71bf" providerId="ADAL" clId="{BE11195B-FC12-8C4C-A64B-6D82773CF800}" dt="2022-01-06T20:56:43.266" v="0" actId="478"/>
          <ac:picMkLst>
            <pc:docMk/>
            <pc:sldMk cId="3167070187" sldId="262"/>
            <ac:picMk id="33" creationId="{C21C38DB-033A-9E44-A3C6-D27355A47229}"/>
          </ac:picMkLst>
        </pc:picChg>
        <pc:picChg chg="del">
          <ac:chgData name="M Currie" userId="c402c155-14e7-440a-8c26-a1dca60f71bf" providerId="ADAL" clId="{BE11195B-FC12-8C4C-A64B-6D82773CF800}" dt="2022-01-06T20:56:43.266" v="0" actId="478"/>
          <ac:picMkLst>
            <pc:docMk/>
            <pc:sldMk cId="3167070187" sldId="262"/>
            <ac:picMk id="34" creationId="{2A8EB93B-A16D-6746-897D-C5908C60B092}"/>
          </ac:picMkLst>
        </pc:picChg>
        <pc:picChg chg="add">
          <ac:chgData name="M Currie" userId="c402c155-14e7-440a-8c26-a1dca60f71bf" providerId="ADAL" clId="{BE11195B-FC12-8C4C-A64B-6D82773CF800}" dt="2022-01-06T20:56:43.689" v="1"/>
          <ac:picMkLst>
            <pc:docMk/>
            <pc:sldMk cId="3167070187" sldId="262"/>
            <ac:picMk id="35" creationId="{E2D36D43-892E-CC43-9772-1BF6BD9CD9EE}"/>
          </ac:picMkLst>
        </pc:picChg>
        <pc:picChg chg="add">
          <ac:chgData name="M Currie" userId="c402c155-14e7-440a-8c26-a1dca60f71bf" providerId="ADAL" clId="{BE11195B-FC12-8C4C-A64B-6D82773CF800}" dt="2022-01-06T20:56:43.689" v="1"/>
          <ac:picMkLst>
            <pc:docMk/>
            <pc:sldMk cId="3167070187" sldId="262"/>
            <ac:picMk id="36" creationId="{44E9E457-0F55-884B-A02A-3AB97259B6DF}"/>
          </ac:picMkLst>
        </pc:picChg>
        <pc:picChg chg="add">
          <ac:chgData name="M Currie" userId="c402c155-14e7-440a-8c26-a1dca60f71bf" providerId="ADAL" clId="{BE11195B-FC12-8C4C-A64B-6D82773CF800}" dt="2022-01-06T20:56:43.689" v="1"/>
          <ac:picMkLst>
            <pc:docMk/>
            <pc:sldMk cId="3167070187" sldId="262"/>
            <ac:picMk id="38" creationId="{26988413-3E17-1646-8496-59899D5D86C1}"/>
          </ac:picMkLst>
        </pc:picChg>
        <pc:picChg chg="add">
          <ac:chgData name="M Currie" userId="c402c155-14e7-440a-8c26-a1dca60f71bf" providerId="ADAL" clId="{BE11195B-FC12-8C4C-A64B-6D82773CF800}" dt="2022-01-06T20:56:43.689" v="1"/>
          <ac:picMkLst>
            <pc:docMk/>
            <pc:sldMk cId="3167070187" sldId="262"/>
            <ac:picMk id="39" creationId="{4E5BAEC4-12E3-0540-9B3B-6D3F4483F38B}"/>
          </ac:picMkLst>
        </pc:picChg>
        <pc:picChg chg="add">
          <ac:chgData name="M Currie" userId="c402c155-14e7-440a-8c26-a1dca60f71bf" providerId="ADAL" clId="{BE11195B-FC12-8C4C-A64B-6D82773CF800}" dt="2022-01-06T20:56:43.689" v="1"/>
          <ac:picMkLst>
            <pc:docMk/>
            <pc:sldMk cId="3167070187" sldId="262"/>
            <ac:picMk id="41" creationId="{20183727-E803-5E41-816E-9B2DAA389CF0}"/>
          </ac:picMkLst>
        </pc:picChg>
        <pc:picChg chg="add">
          <ac:chgData name="M Currie" userId="c402c155-14e7-440a-8c26-a1dca60f71bf" providerId="ADAL" clId="{BE11195B-FC12-8C4C-A64B-6D82773CF800}" dt="2022-01-06T20:56:43.689" v="1"/>
          <ac:picMkLst>
            <pc:docMk/>
            <pc:sldMk cId="3167070187" sldId="262"/>
            <ac:picMk id="45" creationId="{D647AEE4-27AD-6E41-8ED1-7C80A87887D1}"/>
          </ac:picMkLst>
        </pc:picChg>
        <pc:picChg chg="del">
          <ac:chgData name="M Currie" userId="c402c155-14e7-440a-8c26-a1dca60f71bf" providerId="ADAL" clId="{BE11195B-FC12-8C4C-A64B-6D82773CF800}" dt="2022-01-06T20:56:43.266" v="0" actId="478"/>
          <ac:picMkLst>
            <pc:docMk/>
            <pc:sldMk cId="3167070187" sldId="262"/>
            <ac:picMk id="47" creationId="{C84E54EF-EB2F-6C42-BA6D-20C4704810C9}"/>
          </ac:picMkLst>
        </pc:picChg>
        <pc:picChg chg="del">
          <ac:chgData name="M Currie" userId="c402c155-14e7-440a-8c26-a1dca60f71bf" providerId="ADAL" clId="{BE11195B-FC12-8C4C-A64B-6D82773CF800}" dt="2022-01-06T20:56:43.266" v="0" actId="478"/>
          <ac:picMkLst>
            <pc:docMk/>
            <pc:sldMk cId="3167070187" sldId="262"/>
            <ac:picMk id="48" creationId="{804CB13E-EBCF-3B42-A821-796FE31E85D7}"/>
          </ac:picMkLst>
        </pc:picChg>
        <pc:picChg chg="del">
          <ac:chgData name="M Currie" userId="c402c155-14e7-440a-8c26-a1dca60f71bf" providerId="ADAL" clId="{BE11195B-FC12-8C4C-A64B-6D82773CF800}" dt="2022-01-06T20:56:43.266" v="0" actId="478"/>
          <ac:picMkLst>
            <pc:docMk/>
            <pc:sldMk cId="3167070187" sldId="262"/>
            <ac:picMk id="49" creationId="{BA054B8D-A5CD-3144-8C5A-AB87CA9264B3}"/>
          </ac:picMkLst>
        </pc:picChg>
        <pc:picChg chg="add">
          <ac:chgData name="M Currie" userId="c402c155-14e7-440a-8c26-a1dca60f71bf" providerId="ADAL" clId="{BE11195B-FC12-8C4C-A64B-6D82773CF800}" dt="2022-01-06T20:56:43.689" v="1"/>
          <ac:picMkLst>
            <pc:docMk/>
            <pc:sldMk cId="3167070187" sldId="262"/>
            <ac:picMk id="50" creationId="{DB2DE4F7-C08D-4B47-9FB4-75FDED2AA18A}"/>
          </ac:picMkLst>
        </pc:picChg>
        <pc:picChg chg="add">
          <ac:chgData name="M Currie" userId="c402c155-14e7-440a-8c26-a1dca60f71bf" providerId="ADAL" clId="{BE11195B-FC12-8C4C-A64B-6D82773CF800}" dt="2022-01-06T20:56:43.689" v="1"/>
          <ac:picMkLst>
            <pc:docMk/>
            <pc:sldMk cId="3167070187" sldId="262"/>
            <ac:picMk id="51" creationId="{C2419BC7-BCC2-DE47-820D-722DC779AE36}"/>
          </ac:picMkLst>
        </pc:picChg>
      </pc:sldChg>
    </pc:docChg>
  </pc:docChgLst>
  <pc:docChgLst>
    <pc:chgData name="C Thompson" userId="S::claire.thompson@sharemat.co.uk::bf088cff-f20c-4494-9db8-2966df4d5740" providerId="AD" clId="Web-{451D601E-885F-C392-EDB1-A6A1D9FDDB88}"/>
    <pc:docChg chg="modSld">
      <pc:chgData name="C Thompson" userId="S::claire.thompson@sharemat.co.uk::bf088cff-f20c-4494-9db8-2966df4d5740" providerId="AD" clId="Web-{451D601E-885F-C392-EDB1-A6A1D9FDDB88}" dt="2022-01-24T13:55:42.970" v="407"/>
      <pc:docMkLst>
        <pc:docMk/>
      </pc:docMkLst>
      <pc:sldChg chg="addSp delSp modSp">
        <pc:chgData name="C Thompson" userId="S::claire.thompson@sharemat.co.uk::bf088cff-f20c-4494-9db8-2966df4d5740" providerId="AD" clId="Web-{451D601E-885F-C392-EDB1-A6A1D9FDDB88}" dt="2022-01-24T13:55:42.970" v="407"/>
        <pc:sldMkLst>
          <pc:docMk/>
          <pc:sldMk cId="3167070187" sldId="262"/>
        </pc:sldMkLst>
        <pc:spChg chg="del">
          <ac:chgData name="C Thompson" userId="S::claire.thompson@sharemat.co.uk::bf088cff-f20c-4494-9db8-2966df4d5740" providerId="AD" clId="Web-{451D601E-885F-C392-EDB1-A6A1D9FDDB88}" dt="2022-01-24T13:42:26.796" v="0"/>
          <ac:spMkLst>
            <pc:docMk/>
            <pc:sldMk cId="3167070187" sldId="262"/>
            <ac:spMk id="52" creationId="{6B91EF94-9B55-6445-9EAA-85D573898F93}"/>
          </ac:spMkLst>
        </pc:spChg>
        <pc:spChg chg="del">
          <ac:chgData name="C Thompson" userId="S::claire.thompson@sharemat.co.uk::bf088cff-f20c-4494-9db8-2966df4d5740" providerId="AD" clId="Web-{451D601E-885F-C392-EDB1-A6A1D9FDDB88}" dt="2022-01-24T13:48:42.554" v="319"/>
          <ac:spMkLst>
            <pc:docMk/>
            <pc:sldMk cId="3167070187" sldId="262"/>
            <ac:spMk id="53" creationId="{A82C79C5-447A-FC47-861F-7A03875F3249}"/>
          </ac:spMkLst>
        </pc:spChg>
        <pc:spChg chg="del">
          <ac:chgData name="C Thompson" userId="S::claire.thompson@sharemat.co.uk::bf088cff-f20c-4494-9db8-2966df4d5740" providerId="AD" clId="Web-{451D601E-885F-C392-EDB1-A6A1D9FDDB88}" dt="2022-01-24T13:53:49.585" v="355"/>
          <ac:spMkLst>
            <pc:docMk/>
            <pc:sldMk cId="3167070187" sldId="262"/>
            <ac:spMk id="54" creationId="{EC2EE82D-43FB-A341-87BF-C0F60171FCAE}"/>
          </ac:spMkLst>
        </pc:spChg>
        <pc:graphicFrameChg chg="mod modGraphic">
          <ac:chgData name="C Thompson" userId="S::claire.thompson@sharemat.co.uk::bf088cff-f20c-4494-9db8-2966df4d5740" providerId="AD" clId="Web-{451D601E-885F-C392-EDB1-A6A1D9FDDB88}" dt="2022-01-24T13:47:54.209" v="317"/>
          <ac:graphicFrameMkLst>
            <pc:docMk/>
            <pc:sldMk cId="3167070187" sldId="262"/>
            <ac:graphicFrameMk id="27" creationId="{676EB18B-A7A4-4216-A245-C6803CF9ECF7}"/>
          </ac:graphicFrameMkLst>
        </pc:graphicFrameChg>
        <pc:graphicFrameChg chg="mod modGraphic">
          <ac:chgData name="C Thompson" userId="S::claire.thompson@sharemat.co.uk::bf088cff-f20c-4494-9db8-2966df4d5740" providerId="AD" clId="Web-{451D601E-885F-C392-EDB1-A6A1D9FDDB88}" dt="2022-01-24T13:50:46.213" v="353"/>
          <ac:graphicFrameMkLst>
            <pc:docMk/>
            <pc:sldMk cId="3167070187" sldId="262"/>
            <ac:graphicFrameMk id="28" creationId="{E40231A7-5693-401B-8598-5E0A33CEFCBE}"/>
          </ac:graphicFrameMkLst>
        </pc:graphicFrameChg>
        <pc:graphicFrameChg chg="mod modGraphic">
          <ac:chgData name="C Thompson" userId="S::claire.thompson@sharemat.co.uk::bf088cff-f20c-4494-9db8-2966df4d5740" providerId="AD" clId="Web-{451D601E-885F-C392-EDB1-A6A1D9FDDB88}" dt="2022-01-24T13:55:42.970" v="407"/>
          <ac:graphicFrameMkLst>
            <pc:docMk/>
            <pc:sldMk cId="3167070187" sldId="262"/>
            <ac:graphicFrameMk id="29" creationId="{174C8AD9-E924-4495-B559-E61768C1D6F8}"/>
          </ac:graphicFrameMkLst>
        </pc:graphicFrameChg>
        <pc:picChg chg="add mod">
          <ac:chgData name="C Thompson" userId="S::claire.thompson@sharemat.co.uk::bf088cff-f20c-4494-9db8-2966df4d5740" providerId="AD" clId="Web-{451D601E-885F-C392-EDB1-A6A1D9FDDB88}" dt="2022-01-24T13:43:38.625" v="5" actId="1076"/>
          <ac:picMkLst>
            <pc:docMk/>
            <pc:sldMk cId="3167070187" sldId="262"/>
            <ac:picMk id="3" creationId="{E018C644-E94B-4031-A6DF-EFC2D14B86BD}"/>
          </ac:picMkLst>
        </pc:picChg>
        <pc:picChg chg="add mod">
          <ac:chgData name="C Thompson" userId="S::claire.thompson@sharemat.co.uk::bf088cff-f20c-4494-9db8-2966df4d5740" providerId="AD" clId="Web-{451D601E-885F-C392-EDB1-A6A1D9FDDB88}" dt="2022-01-24T13:48:52.042" v="323" actId="14100"/>
          <ac:picMkLst>
            <pc:docMk/>
            <pc:sldMk cId="3167070187" sldId="262"/>
            <ac:picMk id="4" creationId="{A2F4B0BD-DA5B-4A8E-B3C1-C1FF2039D84D}"/>
          </ac:picMkLst>
        </pc:picChg>
        <pc:picChg chg="add mod">
          <ac:chgData name="C Thompson" userId="S::claire.thompson@sharemat.co.uk::bf088cff-f20c-4494-9db8-2966df4d5740" providerId="AD" clId="Web-{451D601E-885F-C392-EDB1-A6A1D9FDDB88}" dt="2022-01-24T13:54:01.921" v="359" actId="14100"/>
          <ac:picMkLst>
            <pc:docMk/>
            <pc:sldMk cId="3167070187" sldId="262"/>
            <ac:picMk id="5" creationId="{89FD4140-F17D-4309-8251-ED6462B27C0A}"/>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3D76F0A-FCCC-6141-AC18-328A9DF12AE6}" type="datetimeFigureOut">
              <a:rPr lang="en-US" smtClean="0"/>
              <a:t>1/24/2022</a:t>
            </a:fld>
            <a:endParaRPr lang="en-US"/>
          </a:p>
        </p:txBody>
      </p:sp>
      <p:sp>
        <p:nvSpPr>
          <p:cNvPr id="4" name="Slide Image Placeholder 3"/>
          <p:cNvSpPr>
            <a:spLocks noGrp="1" noRot="1" noChangeAspect="1"/>
          </p:cNvSpPr>
          <p:nvPr>
            <p:ph type="sldImg" idx="2"/>
          </p:nvPr>
        </p:nvSpPr>
        <p:spPr>
          <a:xfrm>
            <a:off x="2271713" y="1143000"/>
            <a:ext cx="2314575"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0D1A23C-3E09-4B4C-813F-26E3CA70A3D4}" type="slidenum">
              <a:rPr lang="en-US" smtClean="0"/>
              <a:t>‹#›</a:t>
            </a:fld>
            <a:endParaRPr lang="en-US"/>
          </a:p>
        </p:txBody>
      </p:sp>
    </p:spTree>
    <p:extLst>
      <p:ext uri="{BB962C8B-B14F-4D97-AF65-F5344CB8AC3E}">
        <p14:creationId xmlns:p14="http://schemas.microsoft.com/office/powerpoint/2010/main" val="2480105140"/>
      </p:ext>
    </p:extLst>
  </p:cSld>
  <p:clrMap bg1="lt1" tx1="dk1" bg2="lt2" tx2="dk2" accent1="accent1" accent2="accent2" accent3="accent3" accent4="accent4" accent5="accent5" accent6="accent6" hlink="hlink" folHlink="folHlink"/>
  <p:notesStyle>
    <a:lvl1pPr marL="0" algn="l" defTabSz="1075334" rtl="0" eaLnBrk="1" latinLnBrk="0" hangingPunct="1">
      <a:defRPr sz="1411" kern="1200">
        <a:solidFill>
          <a:schemeClr val="tx1"/>
        </a:solidFill>
        <a:latin typeface="+mn-lt"/>
        <a:ea typeface="+mn-ea"/>
        <a:cs typeface="+mn-cs"/>
      </a:defRPr>
    </a:lvl1pPr>
    <a:lvl2pPr marL="537667" algn="l" defTabSz="1075334" rtl="0" eaLnBrk="1" latinLnBrk="0" hangingPunct="1">
      <a:defRPr sz="1411" kern="1200">
        <a:solidFill>
          <a:schemeClr val="tx1"/>
        </a:solidFill>
        <a:latin typeface="+mn-lt"/>
        <a:ea typeface="+mn-ea"/>
        <a:cs typeface="+mn-cs"/>
      </a:defRPr>
    </a:lvl2pPr>
    <a:lvl3pPr marL="1075334" algn="l" defTabSz="1075334" rtl="0" eaLnBrk="1" latinLnBrk="0" hangingPunct="1">
      <a:defRPr sz="1411" kern="1200">
        <a:solidFill>
          <a:schemeClr val="tx1"/>
        </a:solidFill>
        <a:latin typeface="+mn-lt"/>
        <a:ea typeface="+mn-ea"/>
        <a:cs typeface="+mn-cs"/>
      </a:defRPr>
    </a:lvl3pPr>
    <a:lvl4pPr marL="1613002" algn="l" defTabSz="1075334" rtl="0" eaLnBrk="1" latinLnBrk="0" hangingPunct="1">
      <a:defRPr sz="1411" kern="1200">
        <a:solidFill>
          <a:schemeClr val="tx1"/>
        </a:solidFill>
        <a:latin typeface="+mn-lt"/>
        <a:ea typeface="+mn-ea"/>
        <a:cs typeface="+mn-cs"/>
      </a:defRPr>
    </a:lvl4pPr>
    <a:lvl5pPr marL="2150669" algn="l" defTabSz="1075334" rtl="0" eaLnBrk="1" latinLnBrk="0" hangingPunct="1">
      <a:defRPr sz="1411" kern="1200">
        <a:solidFill>
          <a:schemeClr val="tx1"/>
        </a:solidFill>
        <a:latin typeface="+mn-lt"/>
        <a:ea typeface="+mn-ea"/>
        <a:cs typeface="+mn-cs"/>
      </a:defRPr>
    </a:lvl5pPr>
    <a:lvl6pPr marL="2688336" algn="l" defTabSz="1075334" rtl="0" eaLnBrk="1" latinLnBrk="0" hangingPunct="1">
      <a:defRPr sz="1411" kern="1200">
        <a:solidFill>
          <a:schemeClr val="tx1"/>
        </a:solidFill>
        <a:latin typeface="+mn-lt"/>
        <a:ea typeface="+mn-ea"/>
        <a:cs typeface="+mn-cs"/>
      </a:defRPr>
    </a:lvl6pPr>
    <a:lvl7pPr marL="3226003" algn="l" defTabSz="1075334" rtl="0" eaLnBrk="1" latinLnBrk="0" hangingPunct="1">
      <a:defRPr sz="1411" kern="1200">
        <a:solidFill>
          <a:schemeClr val="tx1"/>
        </a:solidFill>
        <a:latin typeface="+mn-lt"/>
        <a:ea typeface="+mn-ea"/>
        <a:cs typeface="+mn-cs"/>
      </a:defRPr>
    </a:lvl7pPr>
    <a:lvl8pPr marL="3763670" algn="l" defTabSz="1075334" rtl="0" eaLnBrk="1" latinLnBrk="0" hangingPunct="1">
      <a:defRPr sz="1411" kern="1200">
        <a:solidFill>
          <a:schemeClr val="tx1"/>
        </a:solidFill>
        <a:latin typeface="+mn-lt"/>
        <a:ea typeface="+mn-ea"/>
        <a:cs typeface="+mn-cs"/>
      </a:defRPr>
    </a:lvl8pPr>
    <a:lvl9pPr marL="4301338" algn="l" defTabSz="1075334" rtl="0" eaLnBrk="1" latinLnBrk="0" hangingPunct="1">
      <a:defRPr sz="1411"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00D1A23C-3E09-4B4C-813F-26E3CA70A3D4}" type="slidenum">
              <a:rPr lang="en-US" smtClean="0"/>
              <a:t>1</a:t>
            </a:fld>
            <a:endParaRPr lang="en-US"/>
          </a:p>
        </p:txBody>
      </p:sp>
    </p:spTree>
    <p:extLst>
      <p:ext uri="{BB962C8B-B14F-4D97-AF65-F5344CB8AC3E}">
        <p14:creationId xmlns:p14="http://schemas.microsoft.com/office/powerpoint/2010/main" val="124899791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516135" y="1497626"/>
            <a:ext cx="5899441" cy="4744005"/>
          </a:xfrm>
        </p:spPr>
        <p:txBody>
          <a:bodyPr bIns="0" anchor="b">
            <a:normAutofit/>
          </a:bodyPr>
          <a:lstStyle>
            <a:lvl1pPr algn="l">
              <a:defRPr sz="5670"/>
            </a:lvl1pPr>
          </a:lstStyle>
          <a:p>
            <a:r>
              <a:rPr lang="en-US"/>
              <a:t>Click to edit Master title style</a:t>
            </a:r>
            <a:endParaRPr lang="en-US" dirty="0"/>
          </a:p>
        </p:txBody>
      </p:sp>
      <p:sp>
        <p:nvSpPr>
          <p:cNvPr id="3" name="Subtitle 2"/>
          <p:cNvSpPr>
            <a:spLocks noGrp="1"/>
          </p:cNvSpPr>
          <p:nvPr>
            <p:ph type="subTitle" idx="1"/>
          </p:nvPr>
        </p:nvSpPr>
        <p:spPr>
          <a:xfrm>
            <a:off x="2516135" y="6591583"/>
            <a:ext cx="5899441" cy="1824893"/>
          </a:xfrm>
        </p:spPr>
        <p:txBody>
          <a:bodyPr tIns="91440" bIns="91440">
            <a:normAutofit/>
          </a:bodyPr>
          <a:lstStyle>
            <a:lvl1pPr marL="0" indent="0" algn="l">
              <a:buNone/>
              <a:defRPr sz="1680" b="0" cap="all" baseline="0">
                <a:solidFill>
                  <a:schemeClr val="tx1"/>
                </a:solidFill>
              </a:defRPr>
            </a:lvl1pPr>
            <a:lvl2pPr marL="360045" indent="0" algn="ctr">
              <a:buNone/>
              <a:defRPr sz="1575"/>
            </a:lvl2pPr>
            <a:lvl3pPr marL="720090" indent="0" algn="ctr">
              <a:buNone/>
              <a:defRPr sz="1418"/>
            </a:lvl3pPr>
            <a:lvl4pPr marL="1080135" indent="0" algn="ctr">
              <a:buNone/>
              <a:defRPr sz="1260"/>
            </a:lvl4pPr>
            <a:lvl5pPr marL="1440180" indent="0" algn="ctr">
              <a:buNone/>
              <a:defRPr sz="1260"/>
            </a:lvl5pPr>
            <a:lvl6pPr marL="1800225" indent="0" algn="ctr">
              <a:buNone/>
              <a:defRPr sz="1260"/>
            </a:lvl6pPr>
            <a:lvl7pPr marL="2160270" indent="0" algn="ctr">
              <a:buNone/>
              <a:defRPr sz="1260"/>
            </a:lvl7pPr>
            <a:lvl8pPr marL="2520315" indent="0" algn="ctr">
              <a:buNone/>
              <a:defRPr sz="1260"/>
            </a:lvl8pPr>
            <a:lvl9pPr marL="2880360" indent="0" algn="ctr">
              <a:buNone/>
              <a:defRPr sz="12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1/24/2022</a:t>
            </a:fld>
            <a:endParaRPr lang="en-US"/>
          </a:p>
        </p:txBody>
      </p:sp>
      <p:sp>
        <p:nvSpPr>
          <p:cNvPr id="5" name="Footer Placeholder 4"/>
          <p:cNvSpPr>
            <a:spLocks noGrp="1"/>
          </p:cNvSpPr>
          <p:nvPr>
            <p:ph type="ftr" sz="quarter" idx="11"/>
          </p:nvPr>
        </p:nvSpPr>
        <p:spPr>
          <a:xfrm>
            <a:off x="2516135" y="614709"/>
            <a:ext cx="3240607" cy="577175"/>
          </a:xfrm>
        </p:spPr>
        <p:txBody>
          <a:bodyPr/>
          <a:lstStyle/>
          <a:p>
            <a:endParaRPr lang="en-US"/>
          </a:p>
        </p:txBody>
      </p:sp>
      <p:sp>
        <p:nvSpPr>
          <p:cNvPr id="6" name="Slide Number Placeholder 5"/>
          <p:cNvSpPr>
            <a:spLocks noGrp="1"/>
          </p:cNvSpPr>
          <p:nvPr>
            <p:ph type="sldNum" sz="quarter" idx="12"/>
          </p:nvPr>
        </p:nvSpPr>
        <p:spPr>
          <a:xfrm>
            <a:off x="1506439" y="1491416"/>
            <a:ext cx="842105" cy="940012"/>
          </a:xfrm>
        </p:spPr>
        <p:txBody>
          <a:bodyPr/>
          <a:lstStyle/>
          <a:p>
            <a:fld id="{664DC100-BA9B-3641-A364-5F6B30C21C42}" type="slidenum">
              <a:rPr lang="en-US" smtClean="0"/>
              <a:t>‹#›</a:t>
            </a:fld>
            <a:endParaRPr lang="en-US"/>
          </a:p>
        </p:txBody>
      </p:sp>
      <p:cxnSp>
        <p:nvCxnSpPr>
          <p:cNvPr id="15" name="Straight Connector 14"/>
          <p:cNvCxnSpPr/>
          <p:nvPr/>
        </p:nvCxnSpPr>
        <p:spPr>
          <a:xfrm>
            <a:off x="2516135" y="6586612"/>
            <a:ext cx="5899441"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514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ncho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22364272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515666" y="3278110"/>
            <a:ext cx="5897852" cy="3524173"/>
          </a:xfrm>
        </p:spPr>
        <p:txBody>
          <a:bodyPr anchor="b">
            <a:normAutofit/>
          </a:bodyPr>
          <a:lstStyle>
            <a:lvl1pPr algn="l">
              <a:defRPr sz="3360"/>
            </a:lvl1pPr>
          </a:lstStyle>
          <a:p>
            <a:r>
              <a:rPr lang="en-US"/>
              <a:t>Click to edit Master title style</a:t>
            </a:r>
            <a:endParaRPr lang="en-US" dirty="0"/>
          </a:p>
        </p:txBody>
      </p:sp>
      <p:sp>
        <p:nvSpPr>
          <p:cNvPr id="3" name="Text Placeholder 2"/>
          <p:cNvSpPr>
            <a:spLocks noGrp="1"/>
          </p:cNvSpPr>
          <p:nvPr>
            <p:ph type="body" idx="1"/>
          </p:nvPr>
        </p:nvSpPr>
        <p:spPr>
          <a:xfrm>
            <a:off x="1515667" y="7104900"/>
            <a:ext cx="5897852" cy="1890801"/>
          </a:xfrm>
        </p:spPr>
        <p:txBody>
          <a:bodyPr tIns="91440">
            <a:normAutofit/>
          </a:bodyPr>
          <a:lstStyle>
            <a:lvl1pPr marL="0" indent="0" algn="l">
              <a:buNone/>
              <a:defRPr sz="1890">
                <a:solidFill>
                  <a:schemeClr val="tx1"/>
                </a:solidFill>
              </a:defRPr>
            </a:lvl1pPr>
            <a:lvl2pPr marL="360045" indent="0">
              <a:buNone/>
              <a:defRPr sz="1575">
                <a:solidFill>
                  <a:schemeClr val="tx1">
                    <a:tint val="75000"/>
                  </a:schemeClr>
                </a:solidFill>
              </a:defRPr>
            </a:lvl2pPr>
            <a:lvl3pPr marL="720090" indent="0">
              <a:buNone/>
              <a:defRPr sz="1418">
                <a:solidFill>
                  <a:schemeClr val="tx1">
                    <a:tint val="75000"/>
                  </a:schemeClr>
                </a:solidFill>
              </a:defRPr>
            </a:lvl3pPr>
            <a:lvl4pPr marL="1080135" indent="0">
              <a:buNone/>
              <a:defRPr sz="1260">
                <a:solidFill>
                  <a:schemeClr val="tx1">
                    <a:tint val="75000"/>
                  </a:schemeClr>
                </a:solidFill>
              </a:defRPr>
            </a:lvl4pPr>
            <a:lvl5pPr marL="1440180" indent="0">
              <a:buNone/>
              <a:defRPr sz="1260">
                <a:solidFill>
                  <a:schemeClr val="tx1">
                    <a:tint val="75000"/>
                  </a:schemeClr>
                </a:solidFill>
              </a:defRPr>
            </a:lvl5pPr>
            <a:lvl6pPr marL="1800225" indent="0">
              <a:buNone/>
              <a:defRPr sz="1260">
                <a:solidFill>
                  <a:schemeClr val="tx1">
                    <a:tint val="75000"/>
                  </a:schemeClr>
                </a:solidFill>
              </a:defRPr>
            </a:lvl6pPr>
            <a:lvl7pPr marL="2160270" indent="0">
              <a:buNone/>
              <a:defRPr sz="1260">
                <a:solidFill>
                  <a:schemeClr val="tx1">
                    <a:tint val="75000"/>
                  </a:schemeClr>
                </a:solidFill>
              </a:defRPr>
            </a:lvl7pPr>
            <a:lvl8pPr marL="2520315" indent="0">
              <a:buNone/>
              <a:defRPr sz="1260">
                <a:solidFill>
                  <a:schemeClr val="tx1">
                    <a:tint val="75000"/>
                  </a:schemeClr>
                </a:solidFill>
              </a:defRPr>
            </a:lvl8pPr>
            <a:lvl9pPr marL="2880360" indent="0">
              <a:buNone/>
              <a:defRPr sz="12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C6803511-AEBC-6B4C-94D1-263BC92D9F3E}"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1515666" y="7102639"/>
            <a:ext cx="5897852"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23795736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515666" y="1502462"/>
            <a:ext cx="6899910" cy="1977369"/>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515665" y="3759347"/>
            <a:ext cx="3282165" cy="6416779"/>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133641" y="3759348"/>
            <a:ext cx="3281935" cy="6416777"/>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C6803511-AEBC-6B4C-94D1-263BC92D9F3E}"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974932744"/>
      </p:ext>
    </p:extLst>
  </p:cSld>
  <p:clrMapOvr>
    <a:masterClrMapping/>
  </p:clrMapOvr>
  <p:extLst>
    <p:ext uri="{DCECCB84-F9BA-43D5-87BE-67443E8EF086}">
      <p15:sldGuideLst xmlns:p15="http://schemas.microsoft.com/office/powerpoint/2012/main"/>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cxnSp>
        <p:nvCxnSpPr>
          <p:cNvPr id="36" name="Straight Connector 35"/>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a:xfrm>
            <a:off x="1515666" y="1501107"/>
            <a:ext cx="6899911" cy="1971795"/>
          </a:xfrm>
        </p:spPr>
        <p:txBody>
          <a:bodyPr/>
          <a:lstStyle/>
          <a:p>
            <a:r>
              <a:rPr lang="en-US"/>
              <a:t>Click to edit Master title style</a:t>
            </a:r>
            <a:endParaRPr lang="en-US" dirty="0"/>
          </a:p>
        </p:txBody>
      </p:sp>
      <p:sp>
        <p:nvSpPr>
          <p:cNvPr id="3" name="Text Placeholder 2"/>
          <p:cNvSpPr>
            <a:spLocks noGrp="1"/>
          </p:cNvSpPr>
          <p:nvPr>
            <p:ph type="body" idx="1"/>
          </p:nvPr>
        </p:nvSpPr>
        <p:spPr>
          <a:xfrm>
            <a:off x="1515666" y="3769828"/>
            <a:ext cx="3282054" cy="1496960"/>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4" name="Content Placeholder 3"/>
          <p:cNvSpPr>
            <a:spLocks noGrp="1"/>
          </p:cNvSpPr>
          <p:nvPr>
            <p:ph sz="half" idx="2"/>
          </p:nvPr>
        </p:nvSpPr>
        <p:spPr>
          <a:xfrm>
            <a:off x="1515666" y="5271971"/>
            <a:ext cx="3282054" cy="493632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133641" y="3776275"/>
            <a:ext cx="3281935" cy="1497509"/>
          </a:xfrm>
        </p:spPr>
        <p:txBody>
          <a:bodyPr anchor="b">
            <a:normAutofit/>
          </a:bodyPr>
          <a:lstStyle>
            <a:lvl1pPr marL="0" indent="0">
              <a:lnSpc>
                <a:spcPct val="100000"/>
              </a:lnSpc>
              <a:buNone/>
              <a:defRPr sz="2310" b="0" cap="all" baseline="0">
                <a:solidFill>
                  <a:schemeClr val="accent1"/>
                </a:solidFill>
              </a:defRPr>
            </a:lvl1pPr>
            <a:lvl2pPr marL="360045" indent="0">
              <a:buNone/>
              <a:defRPr sz="1575" b="1"/>
            </a:lvl2pPr>
            <a:lvl3pPr marL="720090" indent="0">
              <a:buNone/>
              <a:defRPr sz="1418" b="1"/>
            </a:lvl3pPr>
            <a:lvl4pPr marL="1080135" indent="0">
              <a:buNone/>
              <a:defRPr sz="1260" b="1"/>
            </a:lvl4pPr>
            <a:lvl5pPr marL="1440180" indent="0">
              <a:buNone/>
              <a:defRPr sz="1260" b="1"/>
            </a:lvl5pPr>
            <a:lvl6pPr marL="1800225" indent="0">
              <a:buNone/>
              <a:defRPr sz="1260" b="1"/>
            </a:lvl6pPr>
            <a:lvl7pPr marL="2160270" indent="0">
              <a:buNone/>
              <a:defRPr sz="1260" b="1"/>
            </a:lvl7pPr>
            <a:lvl8pPr marL="2520315" indent="0">
              <a:buNone/>
              <a:defRPr sz="1260" b="1"/>
            </a:lvl8pPr>
            <a:lvl9pPr marL="2880360" indent="0">
              <a:buNone/>
              <a:defRPr sz="1260" b="1"/>
            </a:lvl9pPr>
          </a:lstStyle>
          <a:p>
            <a:pPr lvl="0"/>
            <a:r>
              <a:rPr lang="en-US"/>
              <a:t>Edit Master text styles</a:t>
            </a:r>
          </a:p>
        </p:txBody>
      </p:sp>
      <p:sp>
        <p:nvSpPr>
          <p:cNvPr id="6" name="Content Placeholder 5"/>
          <p:cNvSpPr>
            <a:spLocks noGrp="1"/>
          </p:cNvSpPr>
          <p:nvPr>
            <p:ph sz="quarter" idx="4"/>
          </p:nvPr>
        </p:nvSpPr>
        <p:spPr>
          <a:xfrm>
            <a:off x="5133641" y="5266784"/>
            <a:ext cx="3281935" cy="492309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C6803511-AEBC-6B4C-94D1-263BC92D9F3E}" type="datetimeFigureOut">
              <a:rPr lang="en-US" smtClean="0"/>
              <a:t>1/24/2022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956739951"/>
      </p:ext>
    </p:extLst>
  </p:cSld>
  <p:clrMapOvr>
    <a:masterClrMapping/>
  </p:clrMapOvr>
  <p:extLst>
    <p:ext uri="{DCECCB84-F9BA-43D5-87BE-67443E8EF086}">
      <p15:sldGuideLst xmlns:p15="http://schemas.microsoft.com/office/powerpoint/2012/main"/>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cxnSp>
        <p:nvCxnSpPr>
          <p:cNvPr id="32" name="Straight Connector 31"/>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C6803511-AEBC-6B4C-94D1-263BC92D9F3E}" type="datetimeFigureOut">
              <a:rPr lang="en-US" smtClean="0"/>
              <a:t>1/24/2022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10102128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6803511-AEBC-6B4C-94D1-263BC92D9F3E}" type="datetimeFigureOut">
              <a:rPr lang="en-US" smtClean="0"/>
              <a:t>1/24/2022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50690989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10994" y="1491417"/>
            <a:ext cx="2547248" cy="4194618"/>
          </a:xfrm>
        </p:spPr>
        <p:txBody>
          <a:bodyPr anchor="b">
            <a:normAutofit/>
          </a:bodyPr>
          <a:lstStyle>
            <a:lvl1pPr algn="l">
              <a:defRPr sz="2520"/>
            </a:lvl1pPr>
          </a:lstStyle>
          <a:p>
            <a:r>
              <a:rPr lang="en-US"/>
              <a:t>Click to edit Master title style</a:t>
            </a:r>
            <a:endParaRPr lang="en-US" dirty="0"/>
          </a:p>
        </p:txBody>
      </p:sp>
      <p:sp>
        <p:nvSpPr>
          <p:cNvPr id="3" name="Content Placeholder 2"/>
          <p:cNvSpPr>
            <a:spLocks noGrp="1"/>
          </p:cNvSpPr>
          <p:nvPr>
            <p:ph idx="1"/>
          </p:nvPr>
        </p:nvSpPr>
        <p:spPr>
          <a:xfrm>
            <a:off x="4395989" y="1491418"/>
            <a:ext cx="4019587" cy="8696475"/>
          </a:xfrm>
        </p:spPr>
        <p:txBody>
          <a:bodyPr anchor="ct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510995" y="5983586"/>
            <a:ext cx="2548737" cy="4196605"/>
          </a:xfrm>
        </p:spPr>
        <p:txBody>
          <a:bodyPr>
            <a:normAutofit/>
          </a:bodyPr>
          <a:lstStyle>
            <a:lvl1pPr marL="0" indent="0" algn="l">
              <a:buNone/>
              <a:defRPr sz="168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p:txBody>
          <a:bodyPr/>
          <a:lstStyle/>
          <a:p>
            <a:fld id="{C6803511-AEBC-6B4C-94D1-263BC92D9F3E}" type="datetimeFigureOut">
              <a:rPr lang="en-US" smtClean="0"/>
              <a:t>1/24/2022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17" name="Straight Connector 16"/>
          <p:cNvCxnSpPr/>
          <p:nvPr/>
        </p:nvCxnSpPr>
        <p:spPr>
          <a:xfrm>
            <a:off x="1513835" y="5983583"/>
            <a:ext cx="2544440"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3163231774"/>
      </p:ext>
    </p:extLst>
  </p:cSld>
  <p:clrMapOvr>
    <a:masterClrMapping/>
  </p:clrMapOvr>
  <p:extLst>
    <p:ext uri="{DCECCB84-F9BA-43D5-87BE-67443E8EF086}">
      <p15:sldGuideLst xmlns:p15="http://schemas.microsoft.com/office/powerpoint/2012/main"/>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grpSp>
        <p:nvGrpSpPr>
          <p:cNvPr id="13" name="Group 12"/>
          <p:cNvGrpSpPr/>
          <p:nvPr/>
        </p:nvGrpSpPr>
        <p:grpSpPr>
          <a:xfrm>
            <a:off x="5246327" y="900054"/>
            <a:ext cx="3686956" cy="9611655"/>
            <a:chOff x="6852919" y="583365"/>
            <a:chExt cx="4681849" cy="5181928"/>
          </a:xfrm>
        </p:grpSpPr>
        <p:sp>
          <p:nvSpPr>
            <p:cNvPr id="14" name="Rectangle 13"/>
            <p:cNvSpPr/>
            <p:nvPr/>
          </p:nvSpPr>
          <p:spPr>
            <a:xfrm>
              <a:off x="6852919" y="583365"/>
              <a:ext cx="4681849" cy="5181928"/>
            </a:xfrm>
            <a:prstGeom prst="rect">
              <a:avLst/>
            </a:prstGeom>
            <a:gradFill>
              <a:gsLst>
                <a:gs pos="0">
                  <a:srgbClr val="000001"/>
                </a:gs>
                <a:gs pos="100000">
                  <a:srgbClr val="191919"/>
                </a:gs>
              </a:gsLst>
            </a:gradFill>
            <a:ln w="76200" cmpd="sng">
              <a:noFill/>
              <a:miter lim="800000"/>
            </a:ln>
            <a:effectLst>
              <a:outerShdw blurRad="127000" dist="228600" dir="4740000" sx="98000" sy="98000" algn="tl" rotWithShape="0">
                <a:srgbClr val="000000">
                  <a:alpha val="34000"/>
                </a:srgbClr>
              </a:outerShdw>
            </a:effectLst>
            <a:scene3d>
              <a:camera prst="orthographicFront"/>
              <a:lightRig rig="threePt" dir="t"/>
            </a:scene3d>
            <a:sp3d>
              <a:bevelT w="152400" h="50800" prst="softRound"/>
            </a:sp3d>
          </p:spPr>
          <p:style>
            <a:lnRef idx="1">
              <a:schemeClr val="accent1"/>
            </a:lnRef>
            <a:fillRef idx="3">
              <a:schemeClr val="accent1"/>
            </a:fillRef>
            <a:effectRef idx="2">
              <a:schemeClr val="accent1"/>
            </a:effectRef>
            <a:fontRef idx="minor">
              <a:schemeClr val="lt1"/>
            </a:fontRef>
          </p:style>
        </p:sp>
        <p:sp>
          <p:nvSpPr>
            <p:cNvPr id="15" name="Rectangle 14"/>
            <p:cNvSpPr/>
            <p:nvPr/>
          </p:nvSpPr>
          <p:spPr>
            <a:xfrm>
              <a:off x="7273787" y="915806"/>
              <a:ext cx="3844017" cy="4507918"/>
            </a:xfrm>
            <a:prstGeom prst="rect">
              <a:avLst/>
            </a:prstGeom>
            <a:gradFill>
              <a:gsLst>
                <a:gs pos="0">
                  <a:srgbClr val="DADADA"/>
                </a:gs>
                <a:gs pos="100000">
                  <a:srgbClr val="FFFFFE"/>
                </a:gs>
              </a:gsLst>
              <a:lin ang="16200000" scaled="0"/>
            </a:gradFill>
            <a:ln w="50800" cmpd="sng">
              <a:solidFill>
                <a:srgbClr val="191919"/>
              </a:solidFill>
              <a:miter lim="800000"/>
            </a:ln>
            <a:effectLst>
              <a:innerShdw blurRad="63500" dist="88900" dir="14100000">
                <a:srgbClr val="000000">
                  <a:alpha val="30000"/>
                </a:srgbClr>
              </a:innerShdw>
            </a:effectLst>
            <a:scene3d>
              <a:camera prst="orthographicFront"/>
              <a:lightRig rig="threePt" dir="t"/>
            </a:scene3d>
            <a:sp3d>
              <a:bevelT prst="relaxedInset"/>
            </a:sp3d>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title"/>
          </p:nvPr>
        </p:nvSpPr>
        <p:spPr>
          <a:xfrm>
            <a:off x="1516356" y="2108424"/>
            <a:ext cx="3407182" cy="3417090"/>
          </a:xfrm>
        </p:spPr>
        <p:txBody>
          <a:bodyPr anchor="b">
            <a:normAutofit/>
          </a:bodyPr>
          <a:lstStyle>
            <a:lvl1pPr>
              <a:defRPr sz="3360"/>
            </a:lvl1pPr>
          </a:lstStyle>
          <a:p>
            <a:r>
              <a:rPr lang="en-US"/>
              <a:t>Click to edit Master title style</a:t>
            </a:r>
            <a:endParaRPr lang="en-US" dirty="0"/>
          </a:p>
        </p:txBody>
      </p:sp>
      <p:sp>
        <p:nvSpPr>
          <p:cNvPr id="3" name="Picture Placeholder 2"/>
          <p:cNvSpPr>
            <a:spLocks noGrp="1" noChangeAspect="1"/>
          </p:cNvSpPr>
          <p:nvPr>
            <p:ph type="pic" idx="1"/>
          </p:nvPr>
        </p:nvSpPr>
        <p:spPr>
          <a:xfrm>
            <a:off x="5922134" y="2095414"/>
            <a:ext cx="2346748" cy="7217144"/>
          </a:xfrm>
          <a:solidFill>
            <a:schemeClr val="bg1">
              <a:lumMod val="85000"/>
            </a:schemeClr>
          </a:solidFill>
          <a:ln w="9525" cap="sq">
            <a:noFill/>
            <a:miter lim="800000"/>
          </a:ln>
          <a:effectLst/>
        </p:spPr>
        <p:txBody>
          <a:bodyPr anchor="t"/>
          <a:lstStyle>
            <a:lvl1pPr marL="0" indent="0" algn="ctr">
              <a:buNone/>
              <a:defRPr sz="2520"/>
            </a:lvl1pPr>
            <a:lvl2pPr marL="360045" indent="0">
              <a:buNone/>
              <a:defRPr sz="2205"/>
            </a:lvl2pPr>
            <a:lvl3pPr marL="720090" indent="0">
              <a:buNone/>
              <a:defRPr sz="1890"/>
            </a:lvl3pPr>
            <a:lvl4pPr marL="1080135" indent="0">
              <a:buNone/>
              <a:defRPr sz="1575"/>
            </a:lvl4pPr>
            <a:lvl5pPr marL="1440180" indent="0">
              <a:buNone/>
              <a:defRPr sz="1575"/>
            </a:lvl5pPr>
            <a:lvl6pPr marL="1800225" indent="0">
              <a:buNone/>
              <a:defRPr sz="1575"/>
            </a:lvl6pPr>
            <a:lvl7pPr marL="2160270" indent="0">
              <a:buNone/>
              <a:defRPr sz="1575"/>
            </a:lvl7pPr>
            <a:lvl8pPr marL="2520315" indent="0">
              <a:buNone/>
              <a:defRPr sz="1575"/>
            </a:lvl8pPr>
            <a:lvl9pPr marL="2880360" indent="0">
              <a:buNone/>
              <a:defRPr sz="1575"/>
            </a:lvl9pPr>
          </a:lstStyle>
          <a:p>
            <a:r>
              <a:rPr lang="en-US"/>
              <a:t>Click icon to add picture</a:t>
            </a:r>
            <a:endParaRPr lang="en-US" dirty="0"/>
          </a:p>
        </p:txBody>
      </p:sp>
      <p:sp>
        <p:nvSpPr>
          <p:cNvPr id="4" name="Text Placeholder 3"/>
          <p:cNvSpPr>
            <a:spLocks noGrp="1"/>
          </p:cNvSpPr>
          <p:nvPr>
            <p:ph type="body" sz="half" idx="2"/>
          </p:nvPr>
        </p:nvSpPr>
        <p:spPr>
          <a:xfrm>
            <a:off x="1515667" y="5872519"/>
            <a:ext cx="3402300" cy="3740318"/>
          </a:xfrm>
        </p:spPr>
        <p:txBody>
          <a:bodyPr>
            <a:normAutofit/>
          </a:bodyPr>
          <a:lstStyle>
            <a:lvl1pPr marL="0" indent="0" algn="l">
              <a:buNone/>
              <a:defRPr sz="1890"/>
            </a:lvl1pPr>
            <a:lvl2pPr marL="360045" indent="0">
              <a:buNone/>
              <a:defRPr sz="1103"/>
            </a:lvl2pPr>
            <a:lvl3pPr marL="720090" indent="0">
              <a:buNone/>
              <a:defRPr sz="945"/>
            </a:lvl3pPr>
            <a:lvl4pPr marL="1080135" indent="0">
              <a:buNone/>
              <a:defRPr sz="788"/>
            </a:lvl4pPr>
            <a:lvl5pPr marL="1440180" indent="0">
              <a:buNone/>
              <a:defRPr sz="788"/>
            </a:lvl5pPr>
            <a:lvl6pPr marL="1800225" indent="0">
              <a:buNone/>
              <a:defRPr sz="788"/>
            </a:lvl6pPr>
            <a:lvl7pPr marL="2160270" indent="0">
              <a:buNone/>
              <a:defRPr sz="788"/>
            </a:lvl7pPr>
            <a:lvl8pPr marL="2520315" indent="0">
              <a:buNone/>
              <a:defRPr sz="788"/>
            </a:lvl8pPr>
            <a:lvl9pPr marL="2880360" indent="0">
              <a:buNone/>
              <a:defRPr sz="788"/>
            </a:lvl9pPr>
          </a:lstStyle>
          <a:p>
            <a:pPr lvl="0"/>
            <a:r>
              <a:rPr lang="en-US"/>
              <a:t>Edit Master text styles</a:t>
            </a:r>
          </a:p>
        </p:txBody>
      </p:sp>
      <p:sp>
        <p:nvSpPr>
          <p:cNvPr id="5" name="Date Placeholder 4"/>
          <p:cNvSpPr>
            <a:spLocks noGrp="1"/>
          </p:cNvSpPr>
          <p:nvPr>
            <p:ph type="dt" sz="half" idx="10"/>
          </p:nvPr>
        </p:nvSpPr>
        <p:spPr>
          <a:xfrm>
            <a:off x="1508497" y="10210401"/>
            <a:ext cx="3415041" cy="597563"/>
          </a:xfrm>
        </p:spPr>
        <p:txBody>
          <a:bodyPr/>
          <a:lstStyle>
            <a:lvl1pPr algn="l">
              <a:defRPr/>
            </a:lvl1pPr>
          </a:lstStyle>
          <a:p>
            <a:fld id="{C6803511-AEBC-6B4C-94D1-263BC92D9F3E}" type="datetimeFigureOut">
              <a:rPr lang="en-US" smtClean="0"/>
              <a:t>1/24/2022</a:t>
            </a:fld>
            <a:endParaRPr lang="en-US"/>
          </a:p>
        </p:txBody>
      </p:sp>
      <p:sp>
        <p:nvSpPr>
          <p:cNvPr id="6" name="Footer Placeholder 5"/>
          <p:cNvSpPr>
            <a:spLocks noGrp="1"/>
          </p:cNvSpPr>
          <p:nvPr>
            <p:ph type="ftr" sz="quarter" idx="11"/>
          </p:nvPr>
        </p:nvSpPr>
        <p:spPr>
          <a:xfrm>
            <a:off x="1509407" y="594798"/>
            <a:ext cx="3414131" cy="599071"/>
          </a:xfrm>
        </p:spPr>
        <p:txBody>
          <a:bodyPr/>
          <a:lstStyle/>
          <a:p>
            <a:endParaRPr lang="en-US"/>
          </a:p>
        </p:txBody>
      </p:sp>
      <p:sp>
        <p:nvSpPr>
          <p:cNvPr id="7" name="Slide Number Placeholder 6"/>
          <p:cNvSpPr>
            <a:spLocks noGrp="1"/>
          </p:cNvSpPr>
          <p:nvPr>
            <p:ph type="sldNum" sz="quarter" idx="12"/>
          </p:nvPr>
        </p:nvSpPr>
        <p:spPr/>
        <p:txBody>
          <a:bodyPr/>
          <a:lstStyle/>
          <a:p>
            <a:fld id="{664DC100-BA9B-3641-A364-5F6B30C21C42}" type="slidenum">
              <a:rPr lang="en-US" smtClean="0"/>
              <a:t>‹#›</a:t>
            </a:fld>
            <a:endParaRPr lang="en-US"/>
          </a:p>
        </p:txBody>
      </p:sp>
      <p:cxnSp>
        <p:nvCxnSpPr>
          <p:cNvPr id="31" name="Straight Connector 30"/>
          <p:cNvCxnSpPr/>
          <p:nvPr/>
        </p:nvCxnSpPr>
        <p:spPr>
          <a:xfrm>
            <a:off x="1513345" y="5868063"/>
            <a:ext cx="3404115" cy="0"/>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27862348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cxnSp>
        <p:nvCxnSpPr>
          <p:cNvPr id="33" name="Straight Connector 32"/>
          <p:cNvCxnSpPr/>
          <p:nvPr/>
        </p:nvCxnSpPr>
        <p:spPr>
          <a:xfrm>
            <a:off x="1515666" y="3447898"/>
            <a:ext cx="6899910" cy="0"/>
          </a:xfrm>
          <a:prstGeom prst="line">
            <a:avLst/>
          </a:prstGeom>
          <a:ln w="31750"/>
        </p:spPr>
        <p:style>
          <a:lnRef idx="3">
            <a:schemeClr val="accent1"/>
          </a:lnRef>
          <a:fillRef idx="0">
            <a:schemeClr val="accent1"/>
          </a:fillRef>
          <a:effectRef idx="2">
            <a:schemeClr val="accent1"/>
          </a:effectRef>
          <a:fontRef idx="minor">
            <a:schemeClr val="tx1"/>
          </a:fontRef>
        </p:style>
      </p:cxnSp>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spTree>
    <p:extLst>
      <p:ext uri="{BB962C8B-B14F-4D97-AF65-F5344CB8AC3E}">
        <p14:creationId xmlns:p14="http://schemas.microsoft.com/office/powerpoint/2010/main" val="3339053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263930" y="1491419"/>
            <a:ext cx="1158178" cy="8698459"/>
          </a:xfrm>
        </p:spPr>
        <p:txBody>
          <a:bodyPr vert="eaVert"/>
          <a:lstStyle>
            <a:lvl1pPr algn="l">
              <a:defRPr/>
            </a:lvl1pPr>
          </a:lstStyle>
          <a:p>
            <a:r>
              <a:rPr lang="en-US"/>
              <a:t>Click to edit Master title style</a:t>
            </a:r>
            <a:endParaRPr lang="en-US" dirty="0"/>
          </a:p>
        </p:txBody>
      </p:sp>
      <p:sp>
        <p:nvSpPr>
          <p:cNvPr id="3" name="Vertical Text Placeholder 2"/>
          <p:cNvSpPr>
            <a:spLocks noGrp="1"/>
          </p:cNvSpPr>
          <p:nvPr>
            <p:ph type="body" orient="vert" idx="1"/>
          </p:nvPr>
        </p:nvSpPr>
        <p:spPr>
          <a:xfrm>
            <a:off x="1515666" y="1491419"/>
            <a:ext cx="5566150" cy="8698459"/>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6803511-AEBC-6B4C-94D1-263BC92D9F3E}" type="datetimeFigureOut">
              <a:rPr lang="en-US" smtClean="0"/>
              <a:t>1/24/2022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664DC100-BA9B-3641-A364-5F6B30C21C42}" type="slidenum">
              <a:rPr lang="en-US" smtClean="0"/>
              <a:t>‹#›</a:t>
            </a:fld>
            <a:endParaRPr lang="en-US"/>
          </a:p>
        </p:txBody>
      </p:sp>
      <p:cxnSp>
        <p:nvCxnSpPr>
          <p:cNvPr id="15" name="Straight Connector 14"/>
          <p:cNvCxnSpPr/>
          <p:nvPr/>
        </p:nvCxnSpPr>
        <p:spPr>
          <a:xfrm>
            <a:off x="7263929" y="1491419"/>
            <a:ext cx="0" cy="8698459"/>
          </a:xfrm>
          <a:prstGeom prst="line">
            <a:avLst/>
          </a:prstGeom>
          <a:ln w="31750"/>
        </p:spPr>
        <p:style>
          <a:lnRef idx="3">
            <a:schemeClr val="accent1"/>
          </a:lnRef>
          <a:fillRef idx="0">
            <a:schemeClr val="accent1"/>
          </a:fillRef>
          <a:effectRef idx="2">
            <a:schemeClr val="accent1"/>
          </a:effectRef>
          <a:fontRef idx="minor">
            <a:schemeClr val="tx1"/>
          </a:fontRef>
        </p:style>
      </p:cxnSp>
    </p:spTree>
    <p:extLst>
      <p:ext uri="{BB962C8B-B14F-4D97-AF65-F5344CB8AC3E}">
        <p14:creationId xmlns:p14="http://schemas.microsoft.com/office/powerpoint/2010/main" val="10851401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10" name="Rectangle 9"/>
          <p:cNvSpPr/>
          <p:nvPr/>
        </p:nvSpPr>
        <p:spPr>
          <a:xfrm>
            <a:off x="0" y="3762703"/>
            <a:ext cx="9601200" cy="7615104"/>
          </a:xfrm>
          <a:prstGeom prst="rect">
            <a:avLst/>
          </a:prstGeom>
          <a:gradFill flip="none" rotWithShape="1">
            <a:gsLst>
              <a:gs pos="0">
                <a:schemeClr val="bg2">
                  <a:alpha val="0"/>
                </a:schemeClr>
              </a:gs>
              <a:gs pos="100000">
                <a:schemeClr val="bg2"/>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sp>
      <p:pic>
        <p:nvPicPr>
          <p:cNvPr id="12" name="Picture 11"/>
          <p:cNvPicPr>
            <a:picLocks noChangeAspect="1"/>
          </p:cNvPicPr>
          <p:nvPr/>
        </p:nvPicPr>
        <p:blipFill rotWithShape="1">
          <a:blip r:embed="rId13">
            <a:extLst>
              <a:ext uri="{28A0092B-C50C-407E-A947-70E740481C1C}">
                <a14:useLocalDpi xmlns:a14="http://schemas.microsoft.com/office/drawing/2010/main" val="0"/>
              </a:ext>
            </a:extLst>
          </a:blip>
          <a:srcRect l="12500" t="1538" r="12500" b="-1538"/>
          <a:stretch/>
        </p:blipFill>
        <p:spPr>
          <a:xfrm>
            <a:off x="-1" y="11377807"/>
            <a:ext cx="9601201" cy="1446157"/>
          </a:xfrm>
          <a:prstGeom prst="rect">
            <a:avLst/>
          </a:prstGeom>
        </p:spPr>
      </p:pic>
      <p:cxnSp>
        <p:nvCxnSpPr>
          <p:cNvPr id="13" name="Straight Connector 12"/>
          <p:cNvCxnSpPr/>
          <p:nvPr/>
        </p:nvCxnSpPr>
        <p:spPr>
          <a:xfrm>
            <a:off x="0" y="11388770"/>
            <a:ext cx="9601200" cy="0"/>
          </a:xfrm>
          <a:prstGeom prst="line">
            <a:avLst/>
          </a:prstGeom>
          <a:ln w="12700">
            <a:solidFill>
              <a:srgbClr val="000001">
                <a:alpha val="20000"/>
              </a:srgbClr>
            </a:solidFill>
          </a:ln>
        </p:spPr>
        <p:style>
          <a:lnRef idx="1">
            <a:schemeClr val="accent1"/>
          </a:lnRef>
          <a:fillRef idx="0">
            <a:schemeClr val="accent1"/>
          </a:fillRef>
          <a:effectRef idx="0">
            <a:schemeClr val="accent1"/>
          </a:effectRef>
          <a:fontRef idx="minor">
            <a:schemeClr val="tx1"/>
          </a:fontRef>
        </p:style>
      </p:cxnSp>
      <p:sp>
        <p:nvSpPr>
          <p:cNvPr id="2" name="Title Placeholder 1"/>
          <p:cNvSpPr>
            <a:spLocks noGrp="1"/>
          </p:cNvSpPr>
          <p:nvPr>
            <p:ph type="title"/>
          </p:nvPr>
        </p:nvSpPr>
        <p:spPr>
          <a:xfrm>
            <a:off x="1515666" y="1501772"/>
            <a:ext cx="6899910" cy="1958572"/>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1515666" y="3762703"/>
            <a:ext cx="6899910" cy="6441144"/>
          </a:xfrm>
          <a:prstGeom prst="rect">
            <a:avLst/>
          </a:prstGeom>
        </p:spPr>
        <p:txBody>
          <a:bodyPr vert="horz" lIns="91440" tIns="45720" rIns="91440" bIns="45720" rtlCol="0">
            <a:normAutofit/>
          </a:body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5928869" y="616692"/>
            <a:ext cx="2486707" cy="577175"/>
          </a:xfrm>
          <a:prstGeom prst="rect">
            <a:avLst/>
          </a:prstGeom>
        </p:spPr>
        <p:txBody>
          <a:bodyPr vert="horz" lIns="91440" tIns="45720" rIns="91440" bIns="45720" rtlCol="0" anchor="ctr"/>
          <a:lstStyle>
            <a:lvl1pPr algn="r">
              <a:defRPr sz="1050">
                <a:solidFill>
                  <a:schemeClr val="tx1">
                    <a:tint val="75000"/>
                  </a:schemeClr>
                </a:solidFill>
              </a:defRPr>
            </a:lvl1pPr>
          </a:lstStyle>
          <a:p>
            <a:fld id="{C6803511-AEBC-6B4C-94D1-263BC92D9F3E}" type="datetimeFigureOut">
              <a:rPr lang="en-US" smtClean="0"/>
              <a:t>1/24/2022</a:t>
            </a:fld>
            <a:endParaRPr lang="en-US"/>
          </a:p>
        </p:txBody>
      </p:sp>
      <p:sp>
        <p:nvSpPr>
          <p:cNvPr id="5" name="Footer Placeholder 4"/>
          <p:cNvSpPr>
            <a:spLocks noGrp="1"/>
          </p:cNvSpPr>
          <p:nvPr>
            <p:ph type="ftr" sz="quarter" idx="3"/>
          </p:nvPr>
        </p:nvSpPr>
        <p:spPr>
          <a:xfrm>
            <a:off x="1515666" y="614709"/>
            <a:ext cx="4235704" cy="577175"/>
          </a:xfrm>
          <a:prstGeom prst="rect">
            <a:avLst/>
          </a:prstGeom>
        </p:spPr>
        <p:txBody>
          <a:bodyPr vert="horz" lIns="91440" tIns="45720" rIns="91440" bIns="45720" rtlCol="0" anchor="ctr"/>
          <a:lstStyle>
            <a:lvl1pPr algn="l">
              <a:defRPr sz="105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512111" y="1491416"/>
            <a:ext cx="835533" cy="940012"/>
          </a:xfrm>
          <a:prstGeom prst="rect">
            <a:avLst/>
          </a:prstGeom>
        </p:spPr>
        <p:txBody>
          <a:bodyPr vert="horz" lIns="91440" tIns="45720" rIns="91440" bIns="45720" rtlCol="0" anchor="t"/>
          <a:lstStyle>
            <a:lvl1pPr algn="r">
              <a:defRPr sz="2940">
                <a:solidFill>
                  <a:schemeClr val="accent1"/>
                </a:solidFill>
              </a:defRPr>
            </a:lvl1pPr>
          </a:lstStyle>
          <a:p>
            <a:fld id="{664DC100-BA9B-3641-A364-5F6B30C21C42}" type="slidenum">
              <a:rPr lang="en-US" smtClean="0"/>
              <a:t>‹#›</a:t>
            </a:fld>
            <a:endParaRPr lang="en-US"/>
          </a:p>
        </p:txBody>
      </p:sp>
    </p:spTree>
    <p:extLst>
      <p:ext uri="{BB962C8B-B14F-4D97-AF65-F5344CB8AC3E}">
        <p14:creationId xmlns:p14="http://schemas.microsoft.com/office/powerpoint/2010/main" val="36639442"/>
      </p:ext>
    </p:extLst>
  </p:cSld>
  <p:clrMap bg1="lt1" tx1="dk1" bg2="lt2" tx2="dk2" accent1="accent1" accent2="accent2" accent3="accent3" accent4="accent4" accent5="accent5" accent6="accent6" hlink="hlink" folHlink="folHlink"/>
  <p:sldLayoutIdLst>
    <p:sldLayoutId id="2147484449" r:id="rId1"/>
    <p:sldLayoutId id="2147484450" r:id="rId2"/>
    <p:sldLayoutId id="2147484451" r:id="rId3"/>
    <p:sldLayoutId id="2147484452" r:id="rId4"/>
    <p:sldLayoutId id="2147484453" r:id="rId5"/>
    <p:sldLayoutId id="2147484454" r:id="rId6"/>
    <p:sldLayoutId id="2147484455" r:id="rId7"/>
    <p:sldLayoutId id="2147484456" r:id="rId8"/>
    <p:sldLayoutId id="2147484457" r:id="rId9"/>
    <p:sldLayoutId id="2147484458" r:id="rId10"/>
    <p:sldLayoutId id="2147484459" r:id="rId11"/>
  </p:sldLayoutIdLst>
  <p:txStyles>
    <p:titleStyle>
      <a:lvl1pPr algn="l" defTabSz="720090" rtl="0" eaLnBrk="1" latinLnBrk="0" hangingPunct="1">
        <a:lnSpc>
          <a:spcPct val="90000"/>
        </a:lnSpc>
        <a:spcBef>
          <a:spcPct val="0"/>
        </a:spcBef>
        <a:buNone/>
        <a:defRPr sz="3360" b="0" i="0" kern="1200" cap="all">
          <a:solidFill>
            <a:schemeClr val="tx1"/>
          </a:solidFill>
          <a:effectLst/>
          <a:latin typeface="+mj-lt"/>
          <a:ea typeface="+mj-ea"/>
          <a:cs typeface="+mj-cs"/>
        </a:defRPr>
      </a:lvl1pPr>
    </p:titleStyle>
    <p:bodyStyle>
      <a:lvl1pPr marL="240030" indent="-240030" algn="l" defTabSz="720090" rtl="0" eaLnBrk="1" latinLnBrk="0" hangingPunct="1">
        <a:lnSpc>
          <a:spcPct val="120000"/>
        </a:lnSpc>
        <a:spcBef>
          <a:spcPts val="1050"/>
        </a:spcBef>
        <a:buClr>
          <a:schemeClr val="accent1"/>
        </a:buClr>
        <a:buSzPct val="100000"/>
        <a:buFont typeface="Arial" panose="020B0604020202020204" pitchFamily="34" charset="0"/>
        <a:buChar char="•"/>
        <a:defRPr sz="2100" kern="1200" cap="none">
          <a:solidFill>
            <a:schemeClr val="tx1"/>
          </a:solidFill>
          <a:effectLst/>
          <a:latin typeface="+mn-lt"/>
          <a:ea typeface="+mn-ea"/>
          <a:cs typeface="+mn-cs"/>
        </a:defRPr>
      </a:lvl1pPr>
      <a:lvl2pPr marL="72009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baseline="0">
          <a:solidFill>
            <a:schemeClr val="tx1"/>
          </a:solidFill>
          <a:effectLst/>
          <a:latin typeface="+mn-lt"/>
          <a:ea typeface="+mn-ea"/>
          <a:cs typeface="+mn-cs"/>
        </a:defRPr>
      </a:lvl2pPr>
      <a:lvl3pPr marL="120015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680" kern="1200" cap="none">
          <a:solidFill>
            <a:schemeClr val="tx1"/>
          </a:solidFill>
          <a:effectLst/>
          <a:latin typeface="+mn-lt"/>
          <a:ea typeface="+mn-ea"/>
          <a:cs typeface="+mn-cs"/>
        </a:defRPr>
      </a:lvl3pPr>
      <a:lvl4pPr marL="168021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470" kern="1200" cap="none" baseline="0">
          <a:solidFill>
            <a:schemeClr val="tx1"/>
          </a:solidFill>
          <a:effectLst/>
          <a:latin typeface="+mn-lt"/>
          <a:ea typeface="+mn-ea"/>
          <a:cs typeface="+mn-cs"/>
        </a:defRPr>
      </a:lvl4pPr>
      <a:lvl5pPr marL="2160270" indent="-240030" algn="l" defTabSz="720090" rtl="0" eaLnBrk="1" latinLnBrk="0" hangingPunct="1">
        <a:lnSpc>
          <a:spcPct val="120000"/>
        </a:lnSpc>
        <a:spcBef>
          <a:spcPts val="525"/>
        </a:spcBef>
        <a:buClr>
          <a:schemeClr val="accent1"/>
        </a:buClr>
        <a:buSzPct val="100000"/>
        <a:buFont typeface="Arial" panose="020B0604020202020204" pitchFamily="34" charset="0"/>
        <a:buChar char="•"/>
        <a:defRPr sz="1260" kern="1200" cap="none">
          <a:solidFill>
            <a:schemeClr val="tx1"/>
          </a:solidFill>
          <a:effectLst/>
          <a:latin typeface="+mn-lt"/>
          <a:ea typeface="+mn-ea"/>
          <a:cs typeface="+mn-cs"/>
        </a:defRPr>
      </a:lvl5pPr>
      <a:lvl6pPr marL="264033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6pPr>
      <a:lvl7pPr marL="312039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a:solidFill>
            <a:schemeClr val="tx1"/>
          </a:solidFill>
          <a:effectLst/>
          <a:latin typeface="+mn-lt"/>
          <a:ea typeface="+mn-ea"/>
          <a:cs typeface="+mn-cs"/>
        </a:defRPr>
      </a:lvl7pPr>
      <a:lvl8pPr marL="360045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8pPr>
      <a:lvl9pPr marL="4080510" indent="-240030" algn="l" defTabSz="960120" rtl="0" eaLnBrk="1" latinLnBrk="0" hangingPunct="1">
        <a:lnSpc>
          <a:spcPct val="120000"/>
        </a:lnSpc>
        <a:spcBef>
          <a:spcPts val="525"/>
        </a:spcBef>
        <a:buClr>
          <a:schemeClr val="accent1"/>
        </a:buClr>
        <a:buSzPct val="100000"/>
        <a:buFont typeface="Arial" panose="020B0604020202020204" pitchFamily="34" charset="0"/>
        <a:buChar char="•"/>
        <a:defRPr sz="1260" kern="1200" baseline="0">
          <a:solidFill>
            <a:schemeClr val="tx1"/>
          </a:solidFill>
          <a:effectLst/>
          <a:latin typeface="+mn-lt"/>
          <a:ea typeface="+mn-ea"/>
          <a:cs typeface="+mn-cs"/>
        </a:defRPr>
      </a:lvl9pPr>
    </p:bodyStyle>
    <p:otherStyle>
      <a:defPPr>
        <a:defRPr lang="en-US"/>
      </a:defPPr>
      <a:lvl1pPr marL="0" algn="l" defTabSz="720090" rtl="0" eaLnBrk="1" latinLnBrk="0" hangingPunct="1">
        <a:defRPr sz="1418" kern="1200">
          <a:solidFill>
            <a:schemeClr val="tx1"/>
          </a:solidFill>
          <a:latin typeface="+mn-lt"/>
          <a:ea typeface="+mn-ea"/>
          <a:cs typeface="+mn-cs"/>
        </a:defRPr>
      </a:lvl1pPr>
      <a:lvl2pPr marL="360045" algn="l" defTabSz="720090" rtl="0" eaLnBrk="1" latinLnBrk="0" hangingPunct="1">
        <a:defRPr sz="1418" kern="1200">
          <a:solidFill>
            <a:schemeClr val="tx1"/>
          </a:solidFill>
          <a:latin typeface="+mn-lt"/>
          <a:ea typeface="+mn-ea"/>
          <a:cs typeface="+mn-cs"/>
        </a:defRPr>
      </a:lvl2pPr>
      <a:lvl3pPr marL="720090" algn="l" defTabSz="720090" rtl="0" eaLnBrk="1" latinLnBrk="0" hangingPunct="1">
        <a:defRPr sz="1418" kern="1200">
          <a:solidFill>
            <a:schemeClr val="tx1"/>
          </a:solidFill>
          <a:latin typeface="+mn-lt"/>
          <a:ea typeface="+mn-ea"/>
          <a:cs typeface="+mn-cs"/>
        </a:defRPr>
      </a:lvl3pPr>
      <a:lvl4pPr marL="1080135" algn="l" defTabSz="720090" rtl="0" eaLnBrk="1" latinLnBrk="0" hangingPunct="1">
        <a:defRPr sz="1418" kern="1200">
          <a:solidFill>
            <a:schemeClr val="tx1"/>
          </a:solidFill>
          <a:latin typeface="+mn-lt"/>
          <a:ea typeface="+mn-ea"/>
          <a:cs typeface="+mn-cs"/>
        </a:defRPr>
      </a:lvl4pPr>
      <a:lvl5pPr marL="1440180" algn="l" defTabSz="720090" rtl="0" eaLnBrk="1" latinLnBrk="0" hangingPunct="1">
        <a:defRPr sz="1418" kern="1200">
          <a:solidFill>
            <a:schemeClr val="tx1"/>
          </a:solidFill>
          <a:latin typeface="+mn-lt"/>
          <a:ea typeface="+mn-ea"/>
          <a:cs typeface="+mn-cs"/>
        </a:defRPr>
      </a:lvl5pPr>
      <a:lvl6pPr marL="1800225" algn="l" defTabSz="720090" rtl="0" eaLnBrk="1" latinLnBrk="0" hangingPunct="1">
        <a:defRPr sz="1418" kern="1200">
          <a:solidFill>
            <a:schemeClr val="tx1"/>
          </a:solidFill>
          <a:latin typeface="+mn-lt"/>
          <a:ea typeface="+mn-ea"/>
          <a:cs typeface="+mn-cs"/>
        </a:defRPr>
      </a:lvl6pPr>
      <a:lvl7pPr marL="2160270" algn="l" defTabSz="720090" rtl="0" eaLnBrk="1" latinLnBrk="0" hangingPunct="1">
        <a:defRPr sz="1418" kern="1200">
          <a:solidFill>
            <a:schemeClr val="tx1"/>
          </a:solidFill>
          <a:latin typeface="+mn-lt"/>
          <a:ea typeface="+mn-ea"/>
          <a:cs typeface="+mn-cs"/>
        </a:defRPr>
      </a:lvl7pPr>
      <a:lvl8pPr marL="2520315" algn="l" defTabSz="720090" rtl="0" eaLnBrk="1" latinLnBrk="0" hangingPunct="1">
        <a:defRPr sz="1418" kern="1200">
          <a:solidFill>
            <a:schemeClr val="tx1"/>
          </a:solidFill>
          <a:latin typeface="+mn-lt"/>
          <a:ea typeface="+mn-ea"/>
          <a:cs typeface="+mn-cs"/>
        </a:defRPr>
      </a:lvl8pPr>
      <a:lvl9pPr marL="2880360" algn="l" defTabSz="720090" rtl="0" eaLnBrk="1" latinLnBrk="0" hangingPunct="1">
        <a:defRPr sz="1418"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7.tiff"/><Relationship Id="rId13" Type="http://schemas.openxmlformats.org/officeDocument/2006/relationships/image" Target="../media/image12.png"/><Relationship Id="rId3" Type="http://schemas.openxmlformats.org/officeDocument/2006/relationships/image" Target="../media/image2.tiff"/><Relationship Id="rId7" Type="http://schemas.openxmlformats.org/officeDocument/2006/relationships/image" Target="../media/image6.tiff"/><Relationship Id="rId12" Type="http://schemas.openxmlformats.org/officeDocument/2006/relationships/image" Target="../media/image11.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5.tiff"/><Relationship Id="rId11" Type="http://schemas.openxmlformats.org/officeDocument/2006/relationships/image" Target="../media/image10.png"/><Relationship Id="rId5" Type="http://schemas.openxmlformats.org/officeDocument/2006/relationships/image" Target="../media/image4.tiff"/><Relationship Id="rId10" Type="http://schemas.openxmlformats.org/officeDocument/2006/relationships/image" Target="../media/image9.tiff"/><Relationship Id="rId4" Type="http://schemas.openxmlformats.org/officeDocument/2006/relationships/image" Target="../media/image3.tiff"/><Relationship Id="rId9" Type="http://schemas.openxmlformats.org/officeDocument/2006/relationships/image" Target="../media/image8.tiff"/></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CA6FB130-4E0C-4544-B5B6-88F4EEE81AE6}"/>
              </a:ext>
            </a:extLst>
          </p:cNvPr>
          <p:cNvSpPr/>
          <p:nvPr/>
        </p:nvSpPr>
        <p:spPr>
          <a:xfrm>
            <a:off x="0" y="11598443"/>
            <a:ext cx="9601200" cy="1203157"/>
          </a:xfrm>
          <a:prstGeom prst="rect">
            <a:avLst/>
          </a:prstGeom>
          <a:solidFill>
            <a:srgbClr val="B71E42">
              <a:alpha val="36863"/>
            </a:srgb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Rectangle 1">
            <a:extLst>
              <a:ext uri="{FF2B5EF4-FFF2-40B4-BE49-F238E27FC236}">
                <a16:creationId xmlns:a16="http://schemas.microsoft.com/office/drawing/2014/main" id="{982D2C02-0618-7940-B975-FB9C8D9E1CF6}"/>
              </a:ext>
            </a:extLst>
          </p:cNvPr>
          <p:cNvSpPr/>
          <p:nvPr/>
        </p:nvSpPr>
        <p:spPr>
          <a:xfrm>
            <a:off x="1854" y="2204663"/>
            <a:ext cx="9605587" cy="9393780"/>
          </a:xfrm>
          <a:prstGeom prst="rect">
            <a:avLst/>
          </a:prstGeom>
          <a:solidFill>
            <a:srgbClr val="E0DED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9" name="Picture 8">
            <a:extLst>
              <a:ext uri="{FF2B5EF4-FFF2-40B4-BE49-F238E27FC236}">
                <a16:creationId xmlns:a16="http://schemas.microsoft.com/office/drawing/2014/main" id="{28503068-B79C-604C-81EB-2394765E47A8}"/>
              </a:ext>
            </a:extLst>
          </p:cNvPr>
          <p:cNvPicPr>
            <a:picLocks noChangeAspect="1"/>
          </p:cNvPicPr>
          <p:nvPr/>
        </p:nvPicPr>
        <p:blipFill>
          <a:blip r:embed="rId3"/>
          <a:stretch>
            <a:fillRect/>
          </a:stretch>
        </p:blipFill>
        <p:spPr>
          <a:xfrm>
            <a:off x="0" y="14383"/>
            <a:ext cx="9607442" cy="2451100"/>
          </a:xfrm>
          <a:prstGeom prst="rect">
            <a:avLst/>
          </a:prstGeom>
        </p:spPr>
      </p:pic>
      <p:sp>
        <p:nvSpPr>
          <p:cNvPr id="18" name="TextBox 17">
            <a:extLst>
              <a:ext uri="{FF2B5EF4-FFF2-40B4-BE49-F238E27FC236}">
                <a16:creationId xmlns:a16="http://schemas.microsoft.com/office/drawing/2014/main" id="{9C461DD5-D03F-7944-93FA-552A23ABD0FB}"/>
              </a:ext>
            </a:extLst>
          </p:cNvPr>
          <p:cNvSpPr txBox="1"/>
          <p:nvPr/>
        </p:nvSpPr>
        <p:spPr>
          <a:xfrm>
            <a:off x="2134945" y="1250555"/>
            <a:ext cx="7342104" cy="892552"/>
          </a:xfrm>
          <a:prstGeom prst="rect">
            <a:avLst/>
          </a:prstGeom>
          <a:solidFill>
            <a:schemeClr val="accent5">
              <a:lumMod val="40000"/>
              <a:lumOff val="60000"/>
            </a:schemeClr>
          </a:solidFill>
        </p:spPr>
        <p:txBody>
          <a:bodyPr wrap="square" rtlCol="0">
            <a:spAutoFit/>
          </a:bodyPr>
          <a:lstStyle/>
          <a:p>
            <a:r>
              <a:rPr lang="en-US" sz="2400" b="1" dirty="0">
                <a:latin typeface="American Typewriter" panose="02090604020004020304" pitchFamily="18" charset="77"/>
              </a:rPr>
              <a:t>     Modern Foreign Language- French</a:t>
            </a:r>
          </a:p>
          <a:p>
            <a:pPr algn="ctr"/>
            <a:r>
              <a:rPr lang="en-US" sz="2800" b="1" dirty="0"/>
              <a:t>Recommended Reading</a:t>
            </a:r>
          </a:p>
        </p:txBody>
      </p:sp>
      <p:pic>
        <p:nvPicPr>
          <p:cNvPr id="11" name="Picture 10">
            <a:extLst>
              <a:ext uri="{FF2B5EF4-FFF2-40B4-BE49-F238E27FC236}">
                <a16:creationId xmlns:a16="http://schemas.microsoft.com/office/drawing/2014/main" id="{0EFA3C77-52AF-0841-9253-18502441583A}"/>
              </a:ext>
            </a:extLst>
          </p:cNvPr>
          <p:cNvPicPr>
            <a:picLocks noChangeAspect="1"/>
          </p:cNvPicPr>
          <p:nvPr/>
        </p:nvPicPr>
        <p:blipFill>
          <a:blip r:embed="rId4">
            <a:lum bright="70000" contrast="-70000"/>
          </a:blip>
          <a:stretch>
            <a:fillRect/>
          </a:stretch>
        </p:blipFill>
        <p:spPr>
          <a:xfrm>
            <a:off x="539749" y="11640995"/>
            <a:ext cx="8521700" cy="368300"/>
          </a:xfrm>
          <a:prstGeom prst="rect">
            <a:avLst/>
          </a:prstGeom>
        </p:spPr>
      </p:pic>
      <p:pic>
        <p:nvPicPr>
          <p:cNvPr id="12" name="Picture 11">
            <a:extLst>
              <a:ext uri="{FF2B5EF4-FFF2-40B4-BE49-F238E27FC236}">
                <a16:creationId xmlns:a16="http://schemas.microsoft.com/office/drawing/2014/main" id="{13380A5A-FF0F-F54F-A0FA-E60EC52F2496}"/>
              </a:ext>
            </a:extLst>
          </p:cNvPr>
          <p:cNvPicPr>
            <a:picLocks noChangeAspect="1"/>
          </p:cNvPicPr>
          <p:nvPr/>
        </p:nvPicPr>
        <p:blipFill>
          <a:blip r:embed="rId5">
            <a:lum bright="70000" contrast="-70000"/>
          </a:blip>
          <a:stretch>
            <a:fillRect/>
          </a:stretch>
        </p:blipFill>
        <p:spPr>
          <a:xfrm>
            <a:off x="920749" y="12025337"/>
            <a:ext cx="7759700" cy="368300"/>
          </a:xfrm>
          <a:prstGeom prst="rect">
            <a:avLst/>
          </a:prstGeom>
        </p:spPr>
      </p:pic>
      <p:pic>
        <p:nvPicPr>
          <p:cNvPr id="14" name="Picture 13">
            <a:extLst>
              <a:ext uri="{FF2B5EF4-FFF2-40B4-BE49-F238E27FC236}">
                <a16:creationId xmlns:a16="http://schemas.microsoft.com/office/drawing/2014/main" id="{4E87709F-5094-D34B-AF7F-C47CF2BCCA64}"/>
              </a:ext>
            </a:extLst>
          </p:cNvPr>
          <p:cNvPicPr>
            <a:picLocks noChangeAspect="1"/>
          </p:cNvPicPr>
          <p:nvPr/>
        </p:nvPicPr>
        <p:blipFill>
          <a:blip r:embed="rId6">
            <a:lum bright="70000" contrast="-70000"/>
          </a:blip>
          <a:stretch>
            <a:fillRect/>
          </a:stretch>
        </p:blipFill>
        <p:spPr>
          <a:xfrm>
            <a:off x="4018971" y="12332709"/>
            <a:ext cx="1627850" cy="306543"/>
          </a:xfrm>
          <a:prstGeom prst="rect">
            <a:avLst/>
          </a:prstGeom>
        </p:spPr>
      </p:pic>
      <p:pic>
        <p:nvPicPr>
          <p:cNvPr id="25" name="Picture 24">
            <a:extLst>
              <a:ext uri="{FF2B5EF4-FFF2-40B4-BE49-F238E27FC236}">
                <a16:creationId xmlns:a16="http://schemas.microsoft.com/office/drawing/2014/main" id="{6A91AE40-07A0-7445-B8B0-A13F6BF9CD3B}"/>
              </a:ext>
            </a:extLst>
          </p:cNvPr>
          <p:cNvPicPr>
            <a:picLocks noChangeAspect="1"/>
          </p:cNvPicPr>
          <p:nvPr/>
        </p:nvPicPr>
        <p:blipFill>
          <a:blip r:embed="rId7">
            <a:clrChange>
              <a:clrFrom>
                <a:srgbClr val="F7F7F7"/>
              </a:clrFrom>
              <a:clrTo>
                <a:srgbClr val="F7F7F7">
                  <a:alpha val="0"/>
                </a:srgbClr>
              </a:clrTo>
            </a:clrChange>
          </a:blip>
          <a:stretch>
            <a:fillRect/>
          </a:stretch>
        </p:blipFill>
        <p:spPr>
          <a:xfrm>
            <a:off x="8766662" y="1307854"/>
            <a:ext cx="737384" cy="771681"/>
          </a:xfrm>
          <a:prstGeom prst="rect">
            <a:avLst/>
          </a:prstGeom>
        </p:spPr>
      </p:pic>
      <p:pic>
        <p:nvPicPr>
          <p:cNvPr id="30" name="Picture 29">
            <a:extLst>
              <a:ext uri="{FF2B5EF4-FFF2-40B4-BE49-F238E27FC236}">
                <a16:creationId xmlns:a16="http://schemas.microsoft.com/office/drawing/2014/main" id="{ECCD988B-6CBC-D140-A98E-1AD2F1FAA50C}"/>
              </a:ext>
            </a:extLst>
          </p:cNvPr>
          <p:cNvPicPr>
            <a:picLocks noChangeAspect="1"/>
          </p:cNvPicPr>
          <p:nvPr/>
        </p:nvPicPr>
        <p:blipFill>
          <a:blip r:embed="rId8">
            <a:duotone>
              <a:schemeClr val="accent1">
                <a:shade val="45000"/>
                <a:satMod val="135000"/>
              </a:schemeClr>
              <a:prstClr val="white"/>
            </a:duotone>
          </a:blip>
          <a:stretch>
            <a:fillRect/>
          </a:stretch>
        </p:blipFill>
        <p:spPr>
          <a:xfrm>
            <a:off x="2160583" y="3523698"/>
            <a:ext cx="1698951" cy="399782"/>
          </a:xfrm>
          <a:prstGeom prst="rect">
            <a:avLst/>
          </a:prstGeom>
        </p:spPr>
      </p:pic>
      <p:pic>
        <p:nvPicPr>
          <p:cNvPr id="35" name="Picture 34">
            <a:extLst>
              <a:ext uri="{FF2B5EF4-FFF2-40B4-BE49-F238E27FC236}">
                <a16:creationId xmlns:a16="http://schemas.microsoft.com/office/drawing/2014/main" id="{E2D36D43-892E-CC43-9772-1BF6BD9CD9EE}"/>
              </a:ext>
            </a:extLst>
          </p:cNvPr>
          <p:cNvPicPr>
            <a:picLocks noChangeAspect="1"/>
          </p:cNvPicPr>
          <p:nvPr/>
        </p:nvPicPr>
        <p:blipFill>
          <a:blip r:embed="rId9">
            <a:duotone>
              <a:schemeClr val="accent1">
                <a:shade val="45000"/>
                <a:satMod val="135000"/>
              </a:schemeClr>
              <a:prstClr val="white"/>
            </a:duotone>
          </a:blip>
          <a:stretch>
            <a:fillRect/>
          </a:stretch>
        </p:blipFill>
        <p:spPr>
          <a:xfrm>
            <a:off x="2583018" y="2710319"/>
            <a:ext cx="854080" cy="372585"/>
          </a:xfrm>
          <a:prstGeom prst="rect">
            <a:avLst/>
          </a:prstGeom>
        </p:spPr>
      </p:pic>
      <p:pic>
        <p:nvPicPr>
          <p:cNvPr id="36" name="Picture 35">
            <a:extLst>
              <a:ext uri="{FF2B5EF4-FFF2-40B4-BE49-F238E27FC236}">
                <a16:creationId xmlns:a16="http://schemas.microsoft.com/office/drawing/2014/main" id="{44E9E457-0F55-884B-A02A-3AB97259B6DF}"/>
              </a:ext>
            </a:extLst>
          </p:cNvPr>
          <p:cNvPicPr>
            <a:picLocks noChangeAspect="1"/>
          </p:cNvPicPr>
          <p:nvPr/>
        </p:nvPicPr>
        <p:blipFill>
          <a:blip r:embed="rId10">
            <a:duotone>
              <a:schemeClr val="accent1">
                <a:shade val="45000"/>
                <a:satMod val="135000"/>
              </a:schemeClr>
              <a:prstClr val="white"/>
            </a:duotone>
          </a:blip>
          <a:stretch>
            <a:fillRect/>
          </a:stretch>
        </p:blipFill>
        <p:spPr>
          <a:xfrm>
            <a:off x="2418190" y="4489788"/>
            <a:ext cx="1183737" cy="361234"/>
          </a:xfrm>
          <a:prstGeom prst="rect">
            <a:avLst/>
          </a:prstGeom>
        </p:spPr>
      </p:pic>
      <p:pic>
        <p:nvPicPr>
          <p:cNvPr id="38" name="Picture 37">
            <a:extLst>
              <a:ext uri="{FF2B5EF4-FFF2-40B4-BE49-F238E27FC236}">
                <a16:creationId xmlns:a16="http://schemas.microsoft.com/office/drawing/2014/main" id="{26988413-3E17-1646-8496-59899D5D86C1}"/>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6394555"/>
            <a:ext cx="1698951" cy="399782"/>
          </a:xfrm>
          <a:prstGeom prst="rect">
            <a:avLst/>
          </a:prstGeom>
        </p:spPr>
      </p:pic>
      <p:pic>
        <p:nvPicPr>
          <p:cNvPr id="39" name="Picture 38">
            <a:extLst>
              <a:ext uri="{FF2B5EF4-FFF2-40B4-BE49-F238E27FC236}">
                <a16:creationId xmlns:a16="http://schemas.microsoft.com/office/drawing/2014/main" id="{4E5BAEC4-12E3-0540-9B3B-6D3F4483F38B}"/>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5581176"/>
            <a:ext cx="854080" cy="372585"/>
          </a:xfrm>
          <a:prstGeom prst="rect">
            <a:avLst/>
          </a:prstGeom>
        </p:spPr>
      </p:pic>
      <p:pic>
        <p:nvPicPr>
          <p:cNvPr id="41" name="Picture 40">
            <a:extLst>
              <a:ext uri="{FF2B5EF4-FFF2-40B4-BE49-F238E27FC236}">
                <a16:creationId xmlns:a16="http://schemas.microsoft.com/office/drawing/2014/main" id="{20183727-E803-5E41-816E-9B2DAA389CF0}"/>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7360645"/>
            <a:ext cx="1183737" cy="361234"/>
          </a:xfrm>
          <a:prstGeom prst="rect">
            <a:avLst/>
          </a:prstGeom>
        </p:spPr>
      </p:pic>
      <p:pic>
        <p:nvPicPr>
          <p:cNvPr id="45" name="Picture 44">
            <a:extLst>
              <a:ext uri="{FF2B5EF4-FFF2-40B4-BE49-F238E27FC236}">
                <a16:creationId xmlns:a16="http://schemas.microsoft.com/office/drawing/2014/main" id="{D647AEE4-27AD-6E41-8ED1-7C80A87887D1}"/>
              </a:ext>
            </a:extLst>
          </p:cNvPr>
          <p:cNvPicPr>
            <a:picLocks noChangeAspect="1"/>
          </p:cNvPicPr>
          <p:nvPr/>
        </p:nvPicPr>
        <p:blipFill>
          <a:blip r:embed="rId8">
            <a:duotone>
              <a:schemeClr val="accent1">
                <a:shade val="45000"/>
                <a:satMod val="135000"/>
              </a:schemeClr>
              <a:prstClr val="white"/>
            </a:duotone>
          </a:blip>
          <a:stretch>
            <a:fillRect/>
          </a:stretch>
        </p:blipFill>
        <p:spPr>
          <a:xfrm>
            <a:off x="2220006" y="9603829"/>
            <a:ext cx="1698951" cy="399782"/>
          </a:xfrm>
          <a:prstGeom prst="rect">
            <a:avLst/>
          </a:prstGeom>
        </p:spPr>
      </p:pic>
      <p:pic>
        <p:nvPicPr>
          <p:cNvPr id="50" name="Picture 49">
            <a:extLst>
              <a:ext uri="{FF2B5EF4-FFF2-40B4-BE49-F238E27FC236}">
                <a16:creationId xmlns:a16="http://schemas.microsoft.com/office/drawing/2014/main" id="{DB2DE4F7-C08D-4B47-9FB4-75FDED2AA18A}"/>
              </a:ext>
            </a:extLst>
          </p:cNvPr>
          <p:cNvPicPr>
            <a:picLocks noChangeAspect="1"/>
          </p:cNvPicPr>
          <p:nvPr/>
        </p:nvPicPr>
        <p:blipFill>
          <a:blip r:embed="rId9">
            <a:duotone>
              <a:schemeClr val="accent1">
                <a:shade val="45000"/>
                <a:satMod val="135000"/>
              </a:schemeClr>
              <a:prstClr val="white"/>
            </a:duotone>
          </a:blip>
          <a:stretch>
            <a:fillRect/>
          </a:stretch>
        </p:blipFill>
        <p:spPr>
          <a:xfrm>
            <a:off x="2642441" y="8790450"/>
            <a:ext cx="854080" cy="372585"/>
          </a:xfrm>
          <a:prstGeom prst="rect">
            <a:avLst/>
          </a:prstGeom>
        </p:spPr>
      </p:pic>
      <p:pic>
        <p:nvPicPr>
          <p:cNvPr id="51" name="Picture 50">
            <a:extLst>
              <a:ext uri="{FF2B5EF4-FFF2-40B4-BE49-F238E27FC236}">
                <a16:creationId xmlns:a16="http://schemas.microsoft.com/office/drawing/2014/main" id="{C2419BC7-BCC2-DE47-820D-722DC779AE36}"/>
              </a:ext>
            </a:extLst>
          </p:cNvPr>
          <p:cNvPicPr>
            <a:picLocks noChangeAspect="1"/>
          </p:cNvPicPr>
          <p:nvPr/>
        </p:nvPicPr>
        <p:blipFill>
          <a:blip r:embed="rId10">
            <a:duotone>
              <a:schemeClr val="accent1">
                <a:shade val="45000"/>
                <a:satMod val="135000"/>
              </a:schemeClr>
              <a:prstClr val="white"/>
            </a:duotone>
          </a:blip>
          <a:stretch>
            <a:fillRect/>
          </a:stretch>
        </p:blipFill>
        <p:spPr>
          <a:xfrm>
            <a:off x="2477613" y="10569919"/>
            <a:ext cx="1183737" cy="361234"/>
          </a:xfrm>
          <a:prstGeom prst="rect">
            <a:avLst/>
          </a:prstGeom>
        </p:spPr>
      </p:pic>
      <p:graphicFrame>
        <p:nvGraphicFramePr>
          <p:cNvPr id="27" name="Table 26">
            <a:extLst>
              <a:ext uri="{FF2B5EF4-FFF2-40B4-BE49-F238E27FC236}">
                <a16:creationId xmlns:a16="http://schemas.microsoft.com/office/drawing/2014/main" id="{676EB18B-A7A4-4216-A245-C6803CF9ECF7}"/>
              </a:ext>
            </a:extLst>
          </p:cNvPr>
          <p:cNvGraphicFramePr>
            <a:graphicFrameLocks noGrp="1"/>
          </p:cNvGraphicFramePr>
          <p:nvPr>
            <p:extLst>
              <p:ext uri="{D42A27DB-BD31-4B8C-83A1-F6EECF244321}">
                <p14:modId xmlns:p14="http://schemas.microsoft.com/office/powerpoint/2010/main" val="2687257124"/>
              </p:ext>
            </p:extLst>
          </p:nvPr>
        </p:nvGraphicFramePr>
        <p:xfrm>
          <a:off x="3959548" y="2684284"/>
          <a:ext cx="5458078" cy="2295495"/>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85977">
                <a:tc>
                  <a:txBody>
                    <a:bodyPr/>
                    <a:lstStyle/>
                    <a:p>
                      <a:pPr marL="0" marR="0" lvl="0" indent="0" algn="l">
                        <a:lnSpc>
                          <a:spcPct val="100000"/>
                        </a:lnSpc>
                        <a:spcBef>
                          <a:spcPts val="0"/>
                        </a:spcBef>
                        <a:spcAft>
                          <a:spcPts val="0"/>
                        </a:spcAft>
                        <a:buClrTx/>
                        <a:buSzTx/>
                        <a:buFontTx/>
                        <a:buNone/>
                      </a:pPr>
                      <a:r>
                        <a:rPr lang="en-GB" sz="1600" b="1" dirty="0">
                          <a:solidFill>
                            <a:schemeClr val="bg1"/>
                          </a:solidFill>
                          <a:latin typeface="+mn-lt"/>
                          <a:cs typeface="Calibri"/>
                        </a:rPr>
                        <a:t>Astérix: chez les Bretons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rtl="0" eaLnBrk="1" fontAlgn="auto" latinLnBrk="0" hangingPunct="1">
                        <a:lnSpc>
                          <a:spcPct val="100000"/>
                        </a:lnSpc>
                        <a:spcBef>
                          <a:spcPts val="0"/>
                        </a:spcBef>
                        <a:spcAft>
                          <a:spcPts val="0"/>
                        </a:spcAft>
                        <a:buClrTx/>
                        <a:buSzTx/>
                        <a:buFontTx/>
                        <a:buNone/>
                      </a:pPr>
                      <a:r>
                        <a:rPr lang="en-GB" sz="1400" u="none" strike="noStrike" dirty="0">
                          <a:effectLst/>
                        </a:rPr>
                        <a:t>Join Astérix and his friends on an adventure containing classic French comedy in comic strip form. Some excellent drawings to help you understand the language and immerse yourself in a piece of French culture. </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£ 12.50</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8" name="Table 27">
            <a:extLst>
              <a:ext uri="{FF2B5EF4-FFF2-40B4-BE49-F238E27FC236}">
                <a16:creationId xmlns:a16="http://schemas.microsoft.com/office/drawing/2014/main" id="{E40231A7-5693-401B-8598-5E0A33CEFCBE}"/>
              </a:ext>
            </a:extLst>
          </p:cNvPr>
          <p:cNvGraphicFramePr>
            <a:graphicFrameLocks noGrp="1"/>
          </p:cNvGraphicFramePr>
          <p:nvPr>
            <p:extLst>
              <p:ext uri="{D42A27DB-BD31-4B8C-83A1-F6EECF244321}">
                <p14:modId xmlns:p14="http://schemas.microsoft.com/office/powerpoint/2010/main" val="486385151"/>
              </p:ext>
            </p:extLst>
          </p:nvPr>
        </p:nvGraphicFramePr>
        <p:xfrm>
          <a:off x="3959548" y="5555141"/>
          <a:ext cx="5458078" cy="2249822"/>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Le Petit Prince </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The story follows a young prince who visits various planets in space, including Earth, and addresses' themes of loneliness, friendship, love, and loss. Despite its style as a children's book, The Little Prince makes observations about life, adults and human nature</a:t>
                      </a:r>
                      <a:endParaRPr lang="en-GB" sz="1400" b="0" u="none" strike="noStrike" dirty="0">
                        <a:effectLst/>
                      </a:endParaRPr>
                    </a:p>
                    <a:p>
                      <a:pPr marL="0" marR="0" lvl="0" indent="0" algn="l" defTabSz="960120" rtl="0" eaLnBrk="1" fontAlgn="auto" latinLnBrk="0" hangingPunct="1">
                        <a:lnSpc>
                          <a:spcPct val="100000"/>
                        </a:lnSpc>
                        <a:spcBef>
                          <a:spcPts val="0"/>
                        </a:spcBef>
                        <a:spcAft>
                          <a:spcPts val="0"/>
                        </a:spcAft>
                        <a:buClrTx/>
                        <a:buSzTx/>
                        <a:buFontTx/>
                        <a:buNone/>
                        <a:tabLst/>
                        <a:defRPr/>
                      </a:pP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£ 11.99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graphicFrame>
        <p:nvGraphicFramePr>
          <p:cNvPr id="29" name="Table 28">
            <a:extLst>
              <a:ext uri="{FF2B5EF4-FFF2-40B4-BE49-F238E27FC236}">
                <a16:creationId xmlns:a16="http://schemas.microsoft.com/office/drawing/2014/main" id="{174C8AD9-E924-4495-B559-E61768C1D6F8}"/>
              </a:ext>
            </a:extLst>
          </p:cNvPr>
          <p:cNvGraphicFramePr>
            <a:graphicFrameLocks noGrp="1"/>
          </p:cNvGraphicFramePr>
          <p:nvPr>
            <p:extLst>
              <p:ext uri="{D42A27DB-BD31-4B8C-83A1-F6EECF244321}">
                <p14:modId xmlns:p14="http://schemas.microsoft.com/office/powerpoint/2010/main" val="2082539207"/>
              </p:ext>
            </p:extLst>
          </p:nvPr>
        </p:nvGraphicFramePr>
        <p:xfrm>
          <a:off x="4010638" y="8764415"/>
          <a:ext cx="5458078" cy="2379319"/>
        </p:xfrm>
        <a:graphic>
          <a:graphicData uri="http://schemas.openxmlformats.org/drawingml/2006/table">
            <a:tbl>
              <a:tblPr firstRow="1" bandRow="1">
                <a:tableStyleId>{6E25E649-3F16-4E02-A733-19D2CDBF48F0}</a:tableStyleId>
              </a:tblPr>
              <a:tblGrid>
                <a:gridCol w="5458078">
                  <a:extLst>
                    <a:ext uri="{9D8B030D-6E8A-4147-A177-3AD203B41FA5}">
                      <a16:colId xmlns:a16="http://schemas.microsoft.com/office/drawing/2014/main" val="3710934623"/>
                    </a:ext>
                  </a:extLst>
                </a:gridCol>
              </a:tblGrid>
              <a:tr h="340304">
                <a:tc>
                  <a:txBody>
                    <a:bodyPr/>
                    <a:lstStyle/>
                    <a:p>
                      <a:pPr marL="0" marR="0" lvl="0" indent="0" algn="l" rtl="0" eaLnBrk="1" fontAlgn="auto" latinLnBrk="0" hangingPunct="1">
                        <a:lnSpc>
                          <a:spcPct val="100000"/>
                        </a:lnSpc>
                        <a:spcBef>
                          <a:spcPts val="0"/>
                        </a:spcBef>
                        <a:spcAft>
                          <a:spcPts val="0"/>
                        </a:spcAft>
                        <a:buClrTx/>
                        <a:buSzTx/>
                        <a:buFontTx/>
                        <a:buNone/>
                      </a:pPr>
                      <a:r>
                        <a:rPr lang="en-GB" sz="1600" b="1" dirty="0">
                          <a:solidFill>
                            <a:schemeClr val="bg1"/>
                          </a:solidFill>
                          <a:latin typeface="+mn-lt"/>
                          <a:cs typeface="Calibri"/>
                        </a:rPr>
                        <a:t>Charlotte </a:t>
                      </a:r>
                      <a:endParaRPr lang="en-GB" sz="1600" b="1" dirty="0">
                        <a:solidFill>
                          <a:schemeClr val="bg1"/>
                        </a:solidFill>
                        <a:latin typeface="+mn-lt"/>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4307410"/>
                  </a:ext>
                </a:extLst>
              </a:tr>
              <a:tr h="1455463">
                <a:tc>
                  <a:txBody>
                    <a:bodyPr/>
                    <a:lstStyle/>
                    <a:p>
                      <a:pPr marL="0" marR="0" lvl="0" indent="0" algn="l">
                        <a:lnSpc>
                          <a:spcPct val="100000"/>
                        </a:lnSpc>
                        <a:spcBef>
                          <a:spcPts val="0"/>
                        </a:spcBef>
                        <a:spcAft>
                          <a:spcPts val="0"/>
                        </a:spcAft>
                        <a:buNone/>
                      </a:pPr>
                      <a:r>
                        <a:rPr lang="en-GB" sz="1400" b="0" i="0" u="none" strike="noStrike" noProof="0" dirty="0">
                          <a:effectLst/>
                          <a:latin typeface="Gill Sans MT"/>
                        </a:rPr>
                        <a:t>This novel is based on a true story, the one of Charlotte Solomon, a German-Jewish artist born in Berlin in 1917 who died at 26, when she was pregnant. The novel sees the expansion of Nazi Germany.  However, the take is decidedly intimate and the focus in on Charlotte’s life, her loves and her family. The novel is both beautifully touching and terribly heart-breaking</a:t>
                      </a:r>
                      <a:endParaRPr lang="en-GB" sz="1400" u="none" strike="noStrike" dirty="0">
                        <a:effectLst/>
                      </a:endParaRPr>
                    </a:p>
                    <a:p>
                      <a:pPr marL="0" marR="0" lvl="0" indent="0" algn="l" defTabSz="960120" rtl="0" eaLnBrk="1" fontAlgn="auto" latinLnBrk="0" hangingPunct="1">
                        <a:lnSpc>
                          <a:spcPct val="100000"/>
                        </a:lnSpc>
                        <a:spcBef>
                          <a:spcPts val="0"/>
                        </a:spcBef>
                        <a:spcAft>
                          <a:spcPts val="0"/>
                        </a:spcAft>
                        <a:buClrTx/>
                        <a:buSzTx/>
                        <a:buFontTx/>
                        <a:buNone/>
                        <a:tabLst/>
                        <a:defRPr/>
                      </a:pPr>
                      <a:endParaRPr lang="en-GB" sz="1400" b="0" i="0" u="none" strike="noStrike" dirty="0">
                        <a:solidFill>
                          <a:srgbClr val="0F1111"/>
                        </a:solidFill>
                        <a:effectLst/>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24232311"/>
                  </a:ext>
                </a:extLst>
              </a:tr>
              <a:tr h="454055">
                <a:tc>
                  <a:txBody>
                    <a:bodyPr/>
                    <a:lstStyle/>
                    <a:p>
                      <a:r>
                        <a:rPr lang="en-US" sz="1400" dirty="0"/>
                        <a:t>RRP £ 9.99</a:t>
                      </a:r>
                      <a:endParaRPr lang="en-US" sz="1400" dirty="0">
                        <a:latin typeface="Calibri" panose="020F0502020204030204" pitchFamily="34" charset="0"/>
                        <a:cs typeface="Calibri" panose="020F050202020403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540298022"/>
                  </a:ext>
                </a:extLst>
              </a:tr>
            </a:tbl>
          </a:graphicData>
        </a:graphic>
      </p:graphicFrame>
      <p:pic>
        <p:nvPicPr>
          <p:cNvPr id="3" name="Picture 3" descr="A picture containing calendar&#10;&#10;Description automatically generated">
            <a:extLst>
              <a:ext uri="{FF2B5EF4-FFF2-40B4-BE49-F238E27FC236}">
                <a16:creationId xmlns:a16="http://schemas.microsoft.com/office/drawing/2014/main" id="{E018C644-E94B-4031-A6DF-EFC2D14B86BD}"/>
              </a:ext>
            </a:extLst>
          </p:cNvPr>
          <p:cNvPicPr>
            <a:picLocks noChangeAspect="1"/>
          </p:cNvPicPr>
          <p:nvPr/>
        </p:nvPicPr>
        <p:blipFill>
          <a:blip r:embed="rId11"/>
          <a:stretch>
            <a:fillRect/>
          </a:stretch>
        </p:blipFill>
        <p:spPr>
          <a:xfrm>
            <a:off x="209814" y="2725060"/>
            <a:ext cx="1815828" cy="2398098"/>
          </a:xfrm>
          <a:prstGeom prst="rect">
            <a:avLst/>
          </a:prstGeom>
        </p:spPr>
      </p:pic>
      <p:pic>
        <p:nvPicPr>
          <p:cNvPr id="4" name="Picture 4" descr="Diagram, schematic&#10;&#10;Description automatically generated">
            <a:extLst>
              <a:ext uri="{FF2B5EF4-FFF2-40B4-BE49-F238E27FC236}">
                <a16:creationId xmlns:a16="http://schemas.microsoft.com/office/drawing/2014/main" id="{A2F4B0BD-DA5B-4A8E-B3C1-C1FF2039D84D}"/>
              </a:ext>
            </a:extLst>
          </p:cNvPr>
          <p:cNvPicPr>
            <a:picLocks noChangeAspect="1"/>
          </p:cNvPicPr>
          <p:nvPr/>
        </p:nvPicPr>
        <p:blipFill>
          <a:blip r:embed="rId12"/>
          <a:stretch>
            <a:fillRect/>
          </a:stretch>
        </p:blipFill>
        <p:spPr>
          <a:xfrm>
            <a:off x="276847" y="5422981"/>
            <a:ext cx="1746090" cy="2615017"/>
          </a:xfrm>
          <a:prstGeom prst="rect">
            <a:avLst/>
          </a:prstGeom>
        </p:spPr>
      </p:pic>
      <p:pic>
        <p:nvPicPr>
          <p:cNvPr id="5" name="Picture 5" descr="A picture containing text&#10;&#10;Description automatically generated">
            <a:extLst>
              <a:ext uri="{FF2B5EF4-FFF2-40B4-BE49-F238E27FC236}">
                <a16:creationId xmlns:a16="http://schemas.microsoft.com/office/drawing/2014/main" id="{89FD4140-F17D-4309-8251-ED6462B27C0A}"/>
              </a:ext>
            </a:extLst>
          </p:cNvPr>
          <p:cNvPicPr>
            <a:picLocks noChangeAspect="1"/>
          </p:cNvPicPr>
          <p:nvPr/>
        </p:nvPicPr>
        <p:blipFill>
          <a:blip r:embed="rId13"/>
          <a:stretch>
            <a:fillRect/>
          </a:stretch>
        </p:blipFill>
        <p:spPr>
          <a:xfrm>
            <a:off x="328876" y="8353904"/>
            <a:ext cx="1786774" cy="2735828"/>
          </a:xfrm>
          <a:prstGeom prst="rect">
            <a:avLst/>
          </a:prstGeom>
        </p:spPr>
      </p:pic>
    </p:spTree>
    <p:extLst>
      <p:ext uri="{BB962C8B-B14F-4D97-AF65-F5344CB8AC3E}">
        <p14:creationId xmlns:p14="http://schemas.microsoft.com/office/powerpoint/2010/main" val="3167070187"/>
      </p:ext>
    </p:extLst>
  </p:cSld>
  <p:clrMapOvr>
    <a:masterClrMapping/>
  </p:clrMapOvr>
</p:sld>
</file>

<file path=ppt/theme/theme1.xml><?xml version="1.0" encoding="utf-8"?>
<a:theme xmlns:a="http://schemas.openxmlformats.org/drawingml/2006/main" name="Gallery">
  <a:themeElements>
    <a:clrScheme name="Gallery">
      <a:dk1>
        <a:sysClr val="windowText" lastClr="000000"/>
      </a:dk1>
      <a:lt1>
        <a:sysClr val="window" lastClr="FFFFFF"/>
      </a:lt1>
      <a:dk2>
        <a:srgbClr val="454545"/>
      </a:dk2>
      <a:lt2>
        <a:srgbClr val="DFDBD5"/>
      </a:lt2>
      <a:accent1>
        <a:srgbClr val="B71E42"/>
      </a:accent1>
      <a:accent2>
        <a:srgbClr val="DE478E"/>
      </a:accent2>
      <a:accent3>
        <a:srgbClr val="BC72F0"/>
      </a:accent3>
      <a:accent4>
        <a:srgbClr val="795FAF"/>
      </a:accent4>
      <a:accent5>
        <a:srgbClr val="586EA6"/>
      </a:accent5>
      <a:accent6>
        <a:srgbClr val="6892A0"/>
      </a:accent6>
      <a:hlink>
        <a:srgbClr val="FA2B5C"/>
      </a:hlink>
      <a:folHlink>
        <a:srgbClr val="BC658E"/>
      </a:folHlink>
    </a:clrScheme>
    <a:fontScheme name="Gallery">
      <a:majorFont>
        <a:latin typeface="Gill Sans MT" panose="020B0502020104020203"/>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ill Sans MT" panose="020B0502020104020203"/>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Gallery">
      <a:fillStyleLst>
        <a:solidFill>
          <a:schemeClr val="phClr"/>
        </a:solidFill>
        <a:gradFill rotWithShape="1">
          <a:gsLst>
            <a:gs pos="0">
              <a:schemeClr val="phClr">
                <a:tint val="54000"/>
                <a:alpha val="100000"/>
                <a:satMod val="105000"/>
                <a:lumMod val="110000"/>
              </a:schemeClr>
            </a:gs>
            <a:gs pos="100000">
              <a:schemeClr val="phClr">
                <a:tint val="78000"/>
                <a:alpha val="92000"/>
                <a:satMod val="109000"/>
                <a:lumMod val="100000"/>
              </a:schemeClr>
            </a:gs>
          </a:gsLst>
          <a:lin ang="5400000" scaled="0"/>
        </a:gradFill>
        <a:gradFill rotWithShape="1">
          <a:gsLst>
            <a:gs pos="0">
              <a:schemeClr val="phClr">
                <a:tint val="98000"/>
                <a:satMod val="110000"/>
                <a:lumMod val="104000"/>
              </a:schemeClr>
            </a:gs>
            <a:gs pos="69000">
              <a:schemeClr val="phClr">
                <a:shade val="88000"/>
                <a:satMod val="130000"/>
                <a:lumMod val="92000"/>
              </a:schemeClr>
            </a:gs>
            <a:gs pos="100000">
              <a:schemeClr val="phClr">
                <a:shade val="78000"/>
                <a:satMod val="130000"/>
                <a:lumMod val="92000"/>
              </a:schemeClr>
            </a:gs>
          </a:gsLst>
          <a:lin ang="5400000" scaled="0"/>
        </a:gradFill>
      </a:fillStyleLst>
      <a:lnStyleLst>
        <a:ln w="9525" cap="flat" cmpd="sng" algn="ctr">
          <a:solidFill>
            <a:schemeClr val="ph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effectStyle>
        <a:effectStyle>
          <a:effectLst>
            <a:outerShdw blurRad="50800" dist="50800" dir="5400000" sx="96000" sy="96000" rotWithShape="0">
              <a:srgbClr val="000000">
                <a:alpha val="48000"/>
              </a:srgbClr>
            </a:outerShdw>
          </a:effectLst>
          <a:scene3d>
            <a:camera prst="orthographicFront">
              <a:rot lat="0" lon="0" rev="0"/>
            </a:camera>
            <a:lightRig rig="balanced" dir="t">
              <a:rot lat="0" lon="0" rev="1080000"/>
            </a:lightRig>
          </a:scene3d>
          <a:sp3d>
            <a:bevelT w="38100" h="12700" prst="softRound"/>
          </a:sp3d>
        </a:effectStyle>
      </a:effectStyleLst>
      <a:bgFillStyleLst>
        <a:solidFill>
          <a:schemeClr val="phClr"/>
        </a:solidFill>
        <a:solidFill>
          <a:schemeClr val="phClr"/>
        </a:solidFill>
        <a:gradFill rotWithShape="1">
          <a:gsLst>
            <a:gs pos="0">
              <a:schemeClr val="phClr">
                <a:tint val="94000"/>
                <a:satMod val="80000"/>
                <a:lumMod val="106000"/>
              </a:schemeClr>
            </a:gs>
            <a:gs pos="100000">
              <a:schemeClr val="phClr">
                <a:shade val="8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Gallery" id="{BBFCD31E-59A1-489D-B089-A3EAD7CAE12E}" vid="{F5E91637-A7B6-4E27-B710-77DA7014EE1E}"/>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169</TotalTime>
  <Words>44</Words>
  <Application>Microsoft Office PowerPoint</Application>
  <PresentationFormat>A3 Paper (297x420 mm)</PresentationFormat>
  <Paragraphs>18</Paragraphs>
  <Slides>1</Slides>
  <Notes>1</Notes>
  <HiddenSlides>0</HiddenSlides>
  <MMClips>0</MMClips>
  <ScaleCrop>false</ScaleCrop>
  <HeadingPairs>
    <vt:vector size="4" baseType="variant">
      <vt:variant>
        <vt:lpstr>Theme</vt:lpstr>
      </vt:variant>
      <vt:variant>
        <vt:i4>1</vt:i4>
      </vt:variant>
      <vt:variant>
        <vt:lpstr>Slide Titles</vt:lpstr>
      </vt:variant>
      <vt:variant>
        <vt:i4>1</vt:i4>
      </vt:variant>
    </vt:vector>
  </HeadingPairs>
  <TitlesOfParts>
    <vt:vector size="2" baseType="lpstr">
      <vt:lpstr>Gallery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 Currie</dc:creator>
  <cp:lastModifiedBy>M Currie</cp:lastModifiedBy>
  <cp:revision>61</cp:revision>
  <dcterms:created xsi:type="dcterms:W3CDTF">2021-11-15T21:10:25Z</dcterms:created>
  <dcterms:modified xsi:type="dcterms:W3CDTF">2022-01-24T13:59:12Z</dcterms:modified>
</cp:coreProperties>
</file>