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70"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49"/>
  </p:normalViewPr>
  <p:slideViewPr>
    <p:cSldViewPr snapToGrid="0" snapToObjects="1">
      <p:cViewPr varScale="1">
        <p:scale>
          <a:sx n="55" d="100"/>
          <a:sy n="55" d="100"/>
        </p:scale>
        <p:origin x="3456"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D3F82C83-4B18-6848-97AF-1CE322AA4682}"/>
    <pc:docChg chg="custSel modSld">
      <pc:chgData name="M Currie" userId="c402c155-14e7-440a-8c26-a1dca60f71bf" providerId="ADAL" clId="{D3F82C83-4B18-6848-97AF-1CE322AA4682}" dt="2022-01-06T21:01:46.435" v="36"/>
      <pc:docMkLst>
        <pc:docMk/>
      </pc:docMkLst>
      <pc:sldChg chg="addSp delSp modSp">
        <pc:chgData name="M Currie" userId="c402c155-14e7-440a-8c26-a1dca60f71bf" providerId="ADAL" clId="{D3F82C83-4B18-6848-97AF-1CE322AA4682}" dt="2022-01-06T21:01:46.435" v="36"/>
        <pc:sldMkLst>
          <pc:docMk/>
          <pc:sldMk cId="1510872465" sldId="270"/>
        </pc:sldMkLst>
        <pc:spChg chg="mod">
          <ac:chgData name="M Currie" userId="c402c155-14e7-440a-8c26-a1dca60f71bf" providerId="ADAL" clId="{D3F82C83-4B18-6848-97AF-1CE322AA4682}" dt="2021-12-31T16:10:42.368" v="34" actId="20577"/>
          <ac:spMkLst>
            <pc:docMk/>
            <pc:sldMk cId="1510872465" sldId="270"/>
            <ac:spMk id="18" creationId="{9C461DD5-D03F-7944-93FA-552A23ABD0FB}"/>
          </ac:spMkLst>
        </pc:spChg>
        <pc:spChg chg="del">
          <ac:chgData name="M Currie" userId="c402c155-14e7-440a-8c26-a1dca60f71bf" providerId="ADAL" clId="{D3F82C83-4B18-6848-97AF-1CE322AA4682}" dt="2022-01-06T21:01:45.710" v="35" actId="478"/>
          <ac:spMkLst>
            <pc:docMk/>
            <pc:sldMk cId="1510872465" sldId="270"/>
            <ac:spMk id="40" creationId="{04103D80-3834-D542-9181-5E6D4C6DADD3}"/>
          </ac:spMkLst>
        </pc:spChg>
        <pc:spChg chg="del">
          <ac:chgData name="M Currie" userId="c402c155-14e7-440a-8c26-a1dca60f71bf" providerId="ADAL" clId="{D3F82C83-4B18-6848-97AF-1CE322AA4682}" dt="2022-01-06T21:01:45.710" v="35" actId="478"/>
          <ac:spMkLst>
            <pc:docMk/>
            <pc:sldMk cId="1510872465" sldId="270"/>
            <ac:spMk id="42" creationId="{162CDB36-1EEB-DF46-93FA-7A6DA8283EFB}"/>
          </ac:spMkLst>
        </pc:spChg>
        <pc:spChg chg="del">
          <ac:chgData name="M Currie" userId="c402c155-14e7-440a-8c26-a1dca60f71bf" providerId="ADAL" clId="{D3F82C83-4B18-6848-97AF-1CE322AA4682}" dt="2022-01-06T21:01:45.710" v="35" actId="478"/>
          <ac:spMkLst>
            <pc:docMk/>
            <pc:sldMk cId="1510872465" sldId="270"/>
            <ac:spMk id="43" creationId="{0206162D-3E2E-E64A-ABB5-E57FC2720C1E}"/>
          </ac:spMkLst>
        </pc:spChg>
        <pc:spChg chg="add">
          <ac:chgData name="M Currie" userId="c402c155-14e7-440a-8c26-a1dca60f71bf" providerId="ADAL" clId="{D3F82C83-4B18-6848-97AF-1CE322AA4682}" dt="2022-01-06T21:01:46.435" v="36"/>
          <ac:spMkLst>
            <pc:docMk/>
            <pc:sldMk cId="1510872465" sldId="270"/>
            <ac:spMk id="52" creationId="{D4091B59-FFF7-7147-81D6-D79220DAF12C}"/>
          </ac:spMkLst>
        </pc:spChg>
        <pc:spChg chg="add">
          <ac:chgData name="M Currie" userId="c402c155-14e7-440a-8c26-a1dca60f71bf" providerId="ADAL" clId="{D3F82C83-4B18-6848-97AF-1CE322AA4682}" dt="2022-01-06T21:01:46.435" v="36"/>
          <ac:spMkLst>
            <pc:docMk/>
            <pc:sldMk cId="1510872465" sldId="270"/>
            <ac:spMk id="53" creationId="{A9AB1989-8A90-7940-9B7C-CFCDE036A409}"/>
          </ac:spMkLst>
        </pc:spChg>
        <pc:spChg chg="add">
          <ac:chgData name="M Currie" userId="c402c155-14e7-440a-8c26-a1dca60f71bf" providerId="ADAL" clId="{D3F82C83-4B18-6848-97AF-1CE322AA4682}" dt="2022-01-06T21:01:46.435" v="36"/>
          <ac:spMkLst>
            <pc:docMk/>
            <pc:sldMk cId="1510872465" sldId="270"/>
            <ac:spMk id="54" creationId="{4665100C-0CA0-DD48-9C8B-17DCECEEFA51}"/>
          </ac:spMkLst>
        </pc:spChg>
        <pc:graphicFrameChg chg="del">
          <ac:chgData name="M Currie" userId="c402c155-14e7-440a-8c26-a1dca60f71bf" providerId="ADAL" clId="{D3F82C83-4B18-6848-97AF-1CE322AA4682}" dt="2022-01-06T21:01:45.710" v="35" actId="478"/>
          <ac:graphicFrameMkLst>
            <pc:docMk/>
            <pc:sldMk cId="1510872465" sldId="270"/>
            <ac:graphicFrameMk id="3" creationId="{AD7CA988-5971-1644-8562-0E5D9984837F}"/>
          </ac:graphicFrameMkLst>
        </pc:graphicFrameChg>
        <pc:graphicFrameChg chg="add">
          <ac:chgData name="M Currie" userId="c402c155-14e7-440a-8c26-a1dca60f71bf" providerId="ADAL" clId="{D3F82C83-4B18-6848-97AF-1CE322AA4682}" dt="2022-01-06T21:01:46.435" v="36"/>
          <ac:graphicFrameMkLst>
            <pc:docMk/>
            <pc:sldMk cId="1510872465" sldId="270"/>
            <ac:graphicFrameMk id="26" creationId="{F4E639DA-68C0-F148-8B49-05E363F12D6C}"/>
          </ac:graphicFrameMkLst>
        </pc:graphicFrameChg>
        <pc:graphicFrameChg chg="del">
          <ac:chgData name="M Currie" userId="c402c155-14e7-440a-8c26-a1dca60f71bf" providerId="ADAL" clId="{D3F82C83-4B18-6848-97AF-1CE322AA4682}" dt="2022-01-06T21:01:45.710" v="35" actId="478"/>
          <ac:graphicFrameMkLst>
            <pc:docMk/>
            <pc:sldMk cId="1510872465" sldId="270"/>
            <ac:graphicFrameMk id="31" creationId="{F644EFA5-7F23-244D-9D0C-C1B58975878D}"/>
          </ac:graphicFrameMkLst>
        </pc:graphicFrameChg>
        <pc:graphicFrameChg chg="add">
          <ac:chgData name="M Currie" userId="c402c155-14e7-440a-8c26-a1dca60f71bf" providerId="ADAL" clId="{D3F82C83-4B18-6848-97AF-1CE322AA4682}" dt="2022-01-06T21:01:46.435" v="36"/>
          <ac:graphicFrameMkLst>
            <pc:docMk/>
            <pc:sldMk cId="1510872465" sldId="270"/>
            <ac:graphicFrameMk id="37" creationId="{94F93419-7405-5647-8AE5-8869C739FF24}"/>
          </ac:graphicFrameMkLst>
        </pc:graphicFrameChg>
        <pc:graphicFrameChg chg="add">
          <ac:chgData name="M Currie" userId="c402c155-14e7-440a-8c26-a1dca60f71bf" providerId="ADAL" clId="{D3F82C83-4B18-6848-97AF-1CE322AA4682}" dt="2022-01-06T21:01:46.435" v="36"/>
          <ac:graphicFrameMkLst>
            <pc:docMk/>
            <pc:sldMk cId="1510872465" sldId="270"/>
            <ac:graphicFrameMk id="44" creationId="{BE19BAA3-D32B-1042-A7F6-F7CB894189BD}"/>
          </ac:graphicFrameMkLst>
        </pc:graphicFrameChg>
        <pc:graphicFrameChg chg="del">
          <ac:chgData name="M Currie" userId="c402c155-14e7-440a-8c26-a1dca60f71bf" providerId="ADAL" clId="{D3F82C83-4B18-6848-97AF-1CE322AA4682}" dt="2022-01-06T21:01:45.710" v="35" actId="478"/>
          <ac:graphicFrameMkLst>
            <pc:docMk/>
            <pc:sldMk cId="1510872465" sldId="270"/>
            <ac:graphicFrameMk id="46" creationId="{8D4549B3-ADFA-D245-B88B-6A8515CC07F6}"/>
          </ac:graphicFrameMkLst>
        </pc:graphicFrameChg>
        <pc:picChg chg="add mod">
          <ac:chgData name="M Currie" userId="c402c155-14e7-440a-8c26-a1dca60f71bf" providerId="ADAL" clId="{D3F82C83-4B18-6848-97AF-1CE322AA4682}" dt="2021-12-31T16:10:35.958" v="12" actId="1037"/>
          <ac:picMkLst>
            <pc:docMk/>
            <pc:sldMk cId="1510872465" sldId="270"/>
            <ac:picMk id="5" creationId="{1A01A805-1086-0043-BC2C-1E7B2A4BAA01}"/>
          </ac:picMkLst>
        </pc:picChg>
        <pc:picChg chg="del">
          <ac:chgData name="M Currie" userId="c402c155-14e7-440a-8c26-a1dca60f71bf" providerId="ADAL" clId="{D3F82C83-4B18-6848-97AF-1CE322AA4682}" dt="2021-12-31T16:10:25.679" v="2" actId="478"/>
          <ac:picMkLst>
            <pc:docMk/>
            <pc:sldMk cId="1510872465" sldId="270"/>
            <ac:picMk id="26" creationId="{B739D02B-BA04-F643-B0A4-7EE3CD337EA0}"/>
          </ac:picMkLst>
        </pc:picChg>
        <pc:picChg chg="del">
          <ac:chgData name="M Currie" userId="c402c155-14e7-440a-8c26-a1dca60f71bf" providerId="ADAL" clId="{D3F82C83-4B18-6848-97AF-1CE322AA4682}" dt="2022-01-06T21:01:45.710" v="35" actId="478"/>
          <ac:picMkLst>
            <pc:docMk/>
            <pc:sldMk cId="1510872465" sldId="270"/>
            <ac:picMk id="27" creationId="{E21C5C49-0DF7-AA45-B81C-CAE0684B28DD}"/>
          </ac:picMkLst>
        </pc:picChg>
        <pc:picChg chg="del">
          <ac:chgData name="M Currie" userId="c402c155-14e7-440a-8c26-a1dca60f71bf" providerId="ADAL" clId="{D3F82C83-4B18-6848-97AF-1CE322AA4682}" dt="2022-01-06T21:01:45.710" v="35" actId="478"/>
          <ac:picMkLst>
            <pc:docMk/>
            <pc:sldMk cId="1510872465" sldId="270"/>
            <ac:picMk id="28" creationId="{4FF421AE-8E43-FB4C-AD44-0022B2B16F65}"/>
          </ac:picMkLst>
        </pc:picChg>
        <pc:picChg chg="del">
          <ac:chgData name="M Currie" userId="c402c155-14e7-440a-8c26-a1dca60f71bf" providerId="ADAL" clId="{D3F82C83-4B18-6848-97AF-1CE322AA4682}" dt="2022-01-06T21:01:45.710" v="35" actId="478"/>
          <ac:picMkLst>
            <pc:docMk/>
            <pc:sldMk cId="1510872465" sldId="270"/>
            <ac:picMk id="29" creationId="{D0FA9093-E059-9946-A5D2-9F1C454DA323}"/>
          </ac:picMkLst>
        </pc:picChg>
        <pc:picChg chg="add">
          <ac:chgData name="M Currie" userId="c402c155-14e7-440a-8c26-a1dca60f71bf" providerId="ADAL" clId="{D3F82C83-4B18-6848-97AF-1CE322AA4682}" dt="2022-01-06T21:01:46.435" v="36"/>
          <ac:picMkLst>
            <pc:docMk/>
            <pc:sldMk cId="1510872465" sldId="270"/>
            <ac:picMk id="30" creationId="{537AB051-7201-1244-8F74-6E2258607266}"/>
          </ac:picMkLst>
        </pc:picChg>
        <pc:picChg chg="del">
          <ac:chgData name="M Currie" userId="c402c155-14e7-440a-8c26-a1dca60f71bf" providerId="ADAL" clId="{D3F82C83-4B18-6848-97AF-1CE322AA4682}" dt="2022-01-06T21:01:45.710" v="35" actId="478"/>
          <ac:picMkLst>
            <pc:docMk/>
            <pc:sldMk cId="1510872465" sldId="270"/>
            <ac:picMk id="32" creationId="{8D4C7681-E24A-0C49-A39D-DAD297AA6A5D}"/>
          </ac:picMkLst>
        </pc:picChg>
        <pc:picChg chg="del">
          <ac:chgData name="M Currie" userId="c402c155-14e7-440a-8c26-a1dca60f71bf" providerId="ADAL" clId="{D3F82C83-4B18-6848-97AF-1CE322AA4682}" dt="2022-01-06T21:01:45.710" v="35" actId="478"/>
          <ac:picMkLst>
            <pc:docMk/>
            <pc:sldMk cId="1510872465" sldId="270"/>
            <ac:picMk id="33" creationId="{C21C38DB-033A-9E44-A3C6-D27355A47229}"/>
          </ac:picMkLst>
        </pc:picChg>
        <pc:picChg chg="del">
          <ac:chgData name="M Currie" userId="c402c155-14e7-440a-8c26-a1dca60f71bf" providerId="ADAL" clId="{D3F82C83-4B18-6848-97AF-1CE322AA4682}" dt="2022-01-06T21:01:45.710" v="35" actId="478"/>
          <ac:picMkLst>
            <pc:docMk/>
            <pc:sldMk cId="1510872465" sldId="270"/>
            <ac:picMk id="34" creationId="{2A8EB93B-A16D-6746-897D-C5908C60B092}"/>
          </ac:picMkLst>
        </pc:picChg>
        <pc:picChg chg="add">
          <ac:chgData name="M Currie" userId="c402c155-14e7-440a-8c26-a1dca60f71bf" providerId="ADAL" clId="{D3F82C83-4B18-6848-97AF-1CE322AA4682}" dt="2022-01-06T21:01:46.435" v="36"/>
          <ac:picMkLst>
            <pc:docMk/>
            <pc:sldMk cId="1510872465" sldId="270"/>
            <ac:picMk id="35" creationId="{ECE1E542-4915-D84C-8AB3-367106169D87}"/>
          </ac:picMkLst>
        </pc:picChg>
        <pc:picChg chg="add">
          <ac:chgData name="M Currie" userId="c402c155-14e7-440a-8c26-a1dca60f71bf" providerId="ADAL" clId="{D3F82C83-4B18-6848-97AF-1CE322AA4682}" dt="2022-01-06T21:01:46.435" v="36"/>
          <ac:picMkLst>
            <pc:docMk/>
            <pc:sldMk cId="1510872465" sldId="270"/>
            <ac:picMk id="36" creationId="{25CB7628-2DC8-8D49-A871-155CF3FE0E54}"/>
          </ac:picMkLst>
        </pc:picChg>
        <pc:picChg chg="add">
          <ac:chgData name="M Currie" userId="c402c155-14e7-440a-8c26-a1dca60f71bf" providerId="ADAL" clId="{D3F82C83-4B18-6848-97AF-1CE322AA4682}" dt="2022-01-06T21:01:46.435" v="36"/>
          <ac:picMkLst>
            <pc:docMk/>
            <pc:sldMk cId="1510872465" sldId="270"/>
            <ac:picMk id="38" creationId="{8D7E26B5-4944-D747-8CAF-6DD64E2F918C}"/>
          </ac:picMkLst>
        </pc:picChg>
        <pc:picChg chg="add">
          <ac:chgData name="M Currie" userId="c402c155-14e7-440a-8c26-a1dca60f71bf" providerId="ADAL" clId="{D3F82C83-4B18-6848-97AF-1CE322AA4682}" dt="2022-01-06T21:01:46.435" v="36"/>
          <ac:picMkLst>
            <pc:docMk/>
            <pc:sldMk cId="1510872465" sldId="270"/>
            <ac:picMk id="39" creationId="{8650A776-F0E4-5749-8194-45458977561B}"/>
          </ac:picMkLst>
        </pc:picChg>
        <pc:picChg chg="add">
          <ac:chgData name="M Currie" userId="c402c155-14e7-440a-8c26-a1dca60f71bf" providerId="ADAL" clId="{D3F82C83-4B18-6848-97AF-1CE322AA4682}" dt="2022-01-06T21:01:46.435" v="36"/>
          <ac:picMkLst>
            <pc:docMk/>
            <pc:sldMk cId="1510872465" sldId="270"/>
            <ac:picMk id="41" creationId="{0E894534-6B94-B243-BEC5-58769738CC1C}"/>
          </ac:picMkLst>
        </pc:picChg>
        <pc:picChg chg="add">
          <ac:chgData name="M Currie" userId="c402c155-14e7-440a-8c26-a1dca60f71bf" providerId="ADAL" clId="{D3F82C83-4B18-6848-97AF-1CE322AA4682}" dt="2022-01-06T21:01:46.435" v="36"/>
          <ac:picMkLst>
            <pc:docMk/>
            <pc:sldMk cId="1510872465" sldId="270"/>
            <ac:picMk id="45" creationId="{2444BFB7-DCFC-DD4F-8EEA-512685FB1E97}"/>
          </ac:picMkLst>
        </pc:picChg>
        <pc:picChg chg="del">
          <ac:chgData name="M Currie" userId="c402c155-14e7-440a-8c26-a1dca60f71bf" providerId="ADAL" clId="{D3F82C83-4B18-6848-97AF-1CE322AA4682}" dt="2022-01-06T21:01:45.710" v="35" actId="478"/>
          <ac:picMkLst>
            <pc:docMk/>
            <pc:sldMk cId="1510872465" sldId="270"/>
            <ac:picMk id="47" creationId="{C84E54EF-EB2F-6C42-BA6D-20C4704810C9}"/>
          </ac:picMkLst>
        </pc:picChg>
        <pc:picChg chg="del">
          <ac:chgData name="M Currie" userId="c402c155-14e7-440a-8c26-a1dca60f71bf" providerId="ADAL" clId="{D3F82C83-4B18-6848-97AF-1CE322AA4682}" dt="2022-01-06T21:01:45.710" v="35" actId="478"/>
          <ac:picMkLst>
            <pc:docMk/>
            <pc:sldMk cId="1510872465" sldId="270"/>
            <ac:picMk id="48" creationId="{804CB13E-EBCF-3B42-A821-796FE31E85D7}"/>
          </ac:picMkLst>
        </pc:picChg>
        <pc:picChg chg="del">
          <ac:chgData name="M Currie" userId="c402c155-14e7-440a-8c26-a1dca60f71bf" providerId="ADAL" clId="{D3F82C83-4B18-6848-97AF-1CE322AA4682}" dt="2022-01-06T21:01:45.710" v="35" actId="478"/>
          <ac:picMkLst>
            <pc:docMk/>
            <pc:sldMk cId="1510872465" sldId="270"/>
            <ac:picMk id="49" creationId="{BA054B8D-A5CD-3144-8C5A-AB87CA9264B3}"/>
          </ac:picMkLst>
        </pc:picChg>
        <pc:picChg chg="add">
          <ac:chgData name="M Currie" userId="c402c155-14e7-440a-8c26-a1dca60f71bf" providerId="ADAL" clId="{D3F82C83-4B18-6848-97AF-1CE322AA4682}" dt="2022-01-06T21:01:46.435" v="36"/>
          <ac:picMkLst>
            <pc:docMk/>
            <pc:sldMk cId="1510872465" sldId="270"/>
            <ac:picMk id="50" creationId="{FA66C99E-3F65-8948-B370-218450BB677B}"/>
          </ac:picMkLst>
        </pc:picChg>
        <pc:picChg chg="add">
          <ac:chgData name="M Currie" userId="c402c155-14e7-440a-8c26-a1dca60f71bf" providerId="ADAL" clId="{D3F82C83-4B18-6848-97AF-1CE322AA4682}" dt="2022-01-06T21:01:46.435" v="36"/>
          <ac:picMkLst>
            <pc:docMk/>
            <pc:sldMk cId="1510872465" sldId="270"/>
            <ac:picMk id="51" creationId="{83E8DE54-E423-8047-8651-DFA62E6111E9}"/>
          </ac:picMkLst>
        </pc:picChg>
      </pc:sldChg>
    </pc:docChg>
  </pc:docChgLst>
  <pc:docChgLst>
    <pc:chgData name="S Morris" userId="S::sarah.morris@sharemat.co.uk::22910d82-d7b4-4a01-963c-0c74008f3938" providerId="AD" clId="Web-{7103DF87-DECD-7126-F539-1C906BF872CA}"/>
    <pc:docChg chg="modSld">
      <pc:chgData name="S Morris" userId="S::sarah.morris@sharemat.co.uk::22910d82-d7b4-4a01-963c-0c74008f3938" providerId="AD" clId="Web-{7103DF87-DECD-7126-F539-1C906BF872CA}" dt="2022-01-21T17:17:44.115" v="224"/>
      <pc:docMkLst>
        <pc:docMk/>
      </pc:docMkLst>
      <pc:sldChg chg="modSp">
        <pc:chgData name="S Morris" userId="S::sarah.morris@sharemat.co.uk::22910d82-d7b4-4a01-963c-0c74008f3938" providerId="AD" clId="Web-{7103DF87-DECD-7126-F539-1C906BF872CA}" dt="2022-01-21T17:17:44.115" v="224"/>
        <pc:sldMkLst>
          <pc:docMk/>
          <pc:sldMk cId="1510872465" sldId="270"/>
        </pc:sldMkLst>
        <pc:graphicFrameChg chg="mod modGraphic">
          <ac:chgData name="S Morris" userId="S::sarah.morris@sharemat.co.uk::22910d82-d7b4-4a01-963c-0c74008f3938" providerId="AD" clId="Web-{7103DF87-DECD-7126-F539-1C906BF872CA}" dt="2022-01-21T17:17:44.115" v="224"/>
          <ac:graphicFrameMkLst>
            <pc:docMk/>
            <pc:sldMk cId="1510872465" sldId="270"/>
            <ac:graphicFrameMk id="26" creationId="{F4E639DA-68C0-F148-8B49-05E363F12D6C}"/>
          </ac:graphicFrameMkLst>
        </pc:graphicFrameChg>
        <pc:graphicFrameChg chg="mod modGraphic">
          <ac:chgData name="S Morris" userId="S::sarah.morris@sharemat.co.uk::22910d82-d7b4-4a01-963c-0c74008f3938" providerId="AD" clId="Web-{7103DF87-DECD-7126-F539-1C906BF872CA}" dt="2022-01-21T17:16:48.114" v="88"/>
          <ac:graphicFrameMkLst>
            <pc:docMk/>
            <pc:sldMk cId="1510872465" sldId="270"/>
            <ac:graphicFrameMk id="28" creationId="{B3EF914C-DD0E-42D7-B1CE-E1EA99496337}"/>
          </ac:graphicFrameMkLst>
        </pc:graphicFrameChg>
        <pc:picChg chg="mod">
          <ac:chgData name="S Morris" userId="S::sarah.morris@sharemat.co.uk::22910d82-d7b4-4a01-963c-0c74008f3938" providerId="AD" clId="Web-{7103DF87-DECD-7126-F539-1C906BF872CA}" dt="2022-01-21T17:17:37.146" v="219" actId="1076"/>
          <ac:picMkLst>
            <pc:docMk/>
            <pc:sldMk cId="1510872465" sldId="270"/>
            <ac:picMk id="6" creationId="{AB843CC2-241F-48A0-BEE9-7090C2FA3FFF}"/>
          </ac:picMkLst>
        </pc:picChg>
      </pc:sldChg>
    </pc:docChg>
  </pc:docChgLst>
  <pc:docChgLst>
    <pc:chgData name="S Morris" userId="S::sarah.morris@sharemat.co.uk::22910d82-d7b4-4a01-963c-0c74008f3938" providerId="AD" clId="Web-{63B49465-A4CA-CD8F-299B-BE089E6BC697}"/>
    <pc:docChg chg="modSld">
      <pc:chgData name="S Morris" userId="S::sarah.morris@sharemat.co.uk::22910d82-d7b4-4a01-963c-0c74008f3938" providerId="AD" clId="Web-{63B49465-A4CA-CD8F-299B-BE089E6BC697}" dt="2022-01-21T19:42:33.611" v="46" actId="14100"/>
      <pc:docMkLst>
        <pc:docMk/>
      </pc:docMkLst>
      <pc:sldChg chg="addSp delSp modSp">
        <pc:chgData name="S Morris" userId="S::sarah.morris@sharemat.co.uk::22910d82-d7b4-4a01-963c-0c74008f3938" providerId="AD" clId="Web-{63B49465-A4CA-CD8F-299B-BE089E6BC697}" dt="2022-01-21T19:42:33.611" v="46" actId="14100"/>
        <pc:sldMkLst>
          <pc:docMk/>
          <pc:sldMk cId="1510872465" sldId="270"/>
        </pc:sldMkLst>
        <pc:graphicFrameChg chg="add del mod modGraphic">
          <ac:chgData name="S Morris" userId="S::sarah.morris@sharemat.co.uk::22910d82-d7b4-4a01-963c-0c74008f3938" providerId="AD" clId="Web-{63B49465-A4CA-CD8F-299B-BE089E6BC697}" dt="2022-01-21T19:41:02.403" v="13"/>
          <ac:graphicFrameMkLst>
            <pc:docMk/>
            <pc:sldMk cId="1510872465" sldId="270"/>
            <ac:graphicFrameMk id="8" creationId="{D65081A4-E605-45F2-A020-DA7CCACD0B6D}"/>
          </ac:graphicFrameMkLst>
        </pc:graphicFrameChg>
        <pc:graphicFrameChg chg="mod modGraphic">
          <ac:chgData name="S Morris" userId="S::sarah.morris@sharemat.co.uk::22910d82-d7b4-4a01-963c-0c74008f3938" providerId="AD" clId="Web-{63B49465-A4CA-CD8F-299B-BE089E6BC697}" dt="2022-01-21T19:41:56.703" v="39"/>
          <ac:graphicFrameMkLst>
            <pc:docMk/>
            <pc:sldMk cId="1510872465" sldId="270"/>
            <ac:graphicFrameMk id="26" creationId="{F4E639DA-68C0-F148-8B49-05E363F12D6C}"/>
          </ac:graphicFrameMkLst>
        </pc:graphicFrameChg>
        <pc:graphicFrameChg chg="mod">
          <ac:chgData name="S Morris" userId="S::sarah.morris@sharemat.co.uk::22910d82-d7b4-4a01-963c-0c74008f3938" providerId="AD" clId="Web-{63B49465-A4CA-CD8F-299B-BE089E6BC697}" dt="2022-01-21T19:39:46.851" v="3" actId="1076"/>
          <ac:graphicFrameMkLst>
            <pc:docMk/>
            <pc:sldMk cId="1510872465" sldId="270"/>
            <ac:graphicFrameMk id="28" creationId="{B3EF914C-DD0E-42D7-B1CE-E1EA99496337}"/>
          </ac:graphicFrameMkLst>
        </pc:graphicFrameChg>
        <pc:picChg chg="mod">
          <ac:chgData name="S Morris" userId="S::sarah.morris@sharemat.co.uk::22910d82-d7b4-4a01-963c-0c74008f3938" providerId="AD" clId="Web-{63B49465-A4CA-CD8F-299B-BE089E6BC697}" dt="2022-01-21T19:42:28.470" v="45" actId="14100"/>
          <ac:picMkLst>
            <pc:docMk/>
            <pc:sldMk cId="1510872465" sldId="270"/>
            <ac:picMk id="3" creationId="{FEEAD348-9FA5-48D9-A7D6-506BF45C7770}"/>
          </ac:picMkLst>
        </pc:picChg>
        <pc:picChg chg="mod">
          <ac:chgData name="S Morris" userId="S::sarah.morris@sharemat.co.uk::22910d82-d7b4-4a01-963c-0c74008f3938" providerId="AD" clId="Web-{63B49465-A4CA-CD8F-299B-BE089E6BC697}" dt="2022-01-21T19:42:23.626" v="44" actId="14100"/>
          <ac:picMkLst>
            <pc:docMk/>
            <pc:sldMk cId="1510872465" sldId="270"/>
            <ac:picMk id="6" creationId="{AB843CC2-241F-48A0-BEE9-7090C2FA3FFF}"/>
          </ac:picMkLst>
        </pc:picChg>
        <pc:picChg chg="add mod">
          <ac:chgData name="S Morris" userId="S::sarah.morris@sharemat.co.uk::22910d82-d7b4-4a01-963c-0c74008f3938" providerId="AD" clId="Web-{63B49465-A4CA-CD8F-299B-BE089E6BC697}" dt="2022-01-21T19:42:33.611" v="46" actId="14100"/>
          <ac:picMkLst>
            <pc:docMk/>
            <pc:sldMk cId="1510872465" sldId="270"/>
            <ac:picMk id="10" creationId="{CD3F711A-9457-4A75-AFE2-A169C0DB0EC9}"/>
          </ac:picMkLst>
        </pc:picChg>
      </pc:sldChg>
    </pc:docChg>
  </pc:docChgLst>
  <pc:docChgLst>
    <pc:chgData name="M Currie" userId="c402c155-14e7-440a-8c26-a1dca60f71bf" providerId="ADAL" clId="{AF217DC6-2B8F-49C1-9AD3-BA986B920584}"/>
    <pc:docChg chg="custSel modSld">
      <pc:chgData name="M Currie" userId="c402c155-14e7-440a-8c26-a1dca60f71bf" providerId="ADAL" clId="{AF217DC6-2B8F-49C1-9AD3-BA986B920584}" dt="2022-01-17T08:14:25.284" v="14"/>
      <pc:docMkLst>
        <pc:docMk/>
      </pc:docMkLst>
      <pc:sldChg chg="addSp delSp modSp">
        <pc:chgData name="M Currie" userId="c402c155-14e7-440a-8c26-a1dca60f71bf" providerId="ADAL" clId="{AF217DC6-2B8F-49C1-9AD3-BA986B920584}" dt="2022-01-17T08:14:25.284" v="14"/>
        <pc:sldMkLst>
          <pc:docMk/>
          <pc:sldMk cId="1510872465" sldId="270"/>
        </pc:sldMkLst>
        <pc:graphicFrameChg chg="modGraphic">
          <ac:chgData name="M Currie" userId="c402c155-14e7-440a-8c26-a1dca60f71bf" providerId="ADAL" clId="{AF217DC6-2B8F-49C1-9AD3-BA986B920584}" dt="2022-01-17T08:13:57.847" v="2" actId="207"/>
          <ac:graphicFrameMkLst>
            <pc:docMk/>
            <pc:sldMk cId="1510872465" sldId="270"/>
            <ac:graphicFrameMk id="26" creationId="{F4E639DA-68C0-F148-8B49-05E363F12D6C}"/>
          </ac:graphicFrameMkLst>
        </pc:graphicFrameChg>
        <pc:graphicFrameChg chg="add del mod">
          <ac:chgData name="M Currie" userId="c402c155-14e7-440a-8c26-a1dca60f71bf" providerId="ADAL" clId="{AF217DC6-2B8F-49C1-9AD3-BA986B920584}" dt="2022-01-17T08:14:07.590" v="5"/>
          <ac:graphicFrameMkLst>
            <pc:docMk/>
            <pc:sldMk cId="1510872465" sldId="270"/>
            <ac:graphicFrameMk id="27" creationId="{188B4BAA-9730-4E0B-920F-23AA9A7D94D8}"/>
          </ac:graphicFrameMkLst>
        </pc:graphicFrameChg>
        <pc:graphicFrameChg chg="add">
          <ac:chgData name="M Currie" userId="c402c155-14e7-440a-8c26-a1dca60f71bf" providerId="ADAL" clId="{AF217DC6-2B8F-49C1-9AD3-BA986B920584}" dt="2022-01-17T08:14:10.020" v="7"/>
          <ac:graphicFrameMkLst>
            <pc:docMk/>
            <pc:sldMk cId="1510872465" sldId="270"/>
            <ac:graphicFrameMk id="28" creationId="{B3EF914C-DD0E-42D7-B1CE-E1EA99496337}"/>
          </ac:graphicFrameMkLst>
        </pc:graphicFrameChg>
        <pc:graphicFrameChg chg="add del mod">
          <ac:chgData name="M Currie" userId="c402c155-14e7-440a-8c26-a1dca60f71bf" providerId="ADAL" clId="{AF217DC6-2B8F-49C1-9AD3-BA986B920584}" dt="2022-01-17T08:14:22.686" v="12"/>
          <ac:graphicFrameMkLst>
            <pc:docMk/>
            <pc:sldMk cId="1510872465" sldId="270"/>
            <ac:graphicFrameMk id="29" creationId="{144B2C29-6A8D-4599-B9A2-890129B90804}"/>
          </ac:graphicFrameMkLst>
        </pc:graphicFrameChg>
        <pc:graphicFrameChg chg="add">
          <ac:chgData name="M Currie" userId="c402c155-14e7-440a-8c26-a1dca60f71bf" providerId="ADAL" clId="{AF217DC6-2B8F-49C1-9AD3-BA986B920584}" dt="2022-01-17T08:14:25.284" v="14"/>
          <ac:graphicFrameMkLst>
            <pc:docMk/>
            <pc:sldMk cId="1510872465" sldId="270"/>
            <ac:graphicFrameMk id="31" creationId="{5676BE4A-D172-40FC-B5E2-9D4513217F85}"/>
          </ac:graphicFrameMkLst>
        </pc:graphicFrameChg>
        <pc:graphicFrameChg chg="del">
          <ac:chgData name="M Currie" userId="c402c155-14e7-440a-8c26-a1dca60f71bf" providerId="ADAL" clId="{AF217DC6-2B8F-49C1-9AD3-BA986B920584}" dt="2022-01-17T08:14:09.704" v="6" actId="478"/>
          <ac:graphicFrameMkLst>
            <pc:docMk/>
            <pc:sldMk cId="1510872465" sldId="270"/>
            <ac:graphicFrameMk id="37" creationId="{94F93419-7405-5647-8AE5-8869C739FF24}"/>
          </ac:graphicFrameMkLst>
        </pc:graphicFrameChg>
        <pc:graphicFrameChg chg="del">
          <ac:chgData name="M Currie" userId="c402c155-14e7-440a-8c26-a1dca60f71bf" providerId="ADAL" clId="{AF217DC6-2B8F-49C1-9AD3-BA986B920584}" dt="2022-01-17T08:14:24.299" v="13" actId="478"/>
          <ac:graphicFrameMkLst>
            <pc:docMk/>
            <pc:sldMk cId="1510872465" sldId="270"/>
            <ac:graphicFrameMk id="44" creationId="{BE19BAA3-D32B-1042-A7F6-F7CB894189BD}"/>
          </ac:graphicFrameMkLst>
        </pc:graphicFrameChg>
      </pc:sldChg>
    </pc:docChg>
  </pc:docChgLst>
  <pc:docChgLst>
    <pc:chgData name="S Morris" userId="S::sarah.morris@sharemat.co.uk::22910d82-d7b4-4a01-963c-0c74008f3938" providerId="AD" clId="Web-{1715F5CE-F141-834B-0FAE-97794D1502B0}"/>
    <pc:docChg chg="modSld">
      <pc:chgData name="S Morris" userId="S::sarah.morris@sharemat.co.uk::22910d82-d7b4-4a01-963c-0c74008f3938" providerId="AD" clId="Web-{1715F5CE-F141-834B-0FAE-97794D1502B0}" dt="2022-01-21T13:56:13.681" v="44"/>
      <pc:docMkLst>
        <pc:docMk/>
      </pc:docMkLst>
      <pc:sldChg chg="addSp modSp">
        <pc:chgData name="S Morris" userId="S::sarah.morris@sharemat.co.uk::22910d82-d7b4-4a01-963c-0c74008f3938" providerId="AD" clId="Web-{1715F5CE-F141-834B-0FAE-97794D1502B0}" dt="2022-01-21T13:56:13.681" v="44"/>
        <pc:sldMkLst>
          <pc:docMk/>
          <pc:sldMk cId="1510872465" sldId="270"/>
        </pc:sldMkLst>
        <pc:graphicFrameChg chg="mod modGraphic">
          <ac:chgData name="S Morris" userId="S::sarah.morris@sharemat.co.uk::22910d82-d7b4-4a01-963c-0c74008f3938" providerId="AD" clId="Web-{1715F5CE-F141-834B-0FAE-97794D1502B0}" dt="2022-01-21T13:56:13.681" v="44"/>
          <ac:graphicFrameMkLst>
            <pc:docMk/>
            <pc:sldMk cId="1510872465" sldId="270"/>
            <ac:graphicFrameMk id="28" creationId="{B3EF914C-DD0E-42D7-B1CE-E1EA99496337}"/>
          </ac:graphicFrameMkLst>
        </pc:graphicFrameChg>
        <pc:graphicFrameChg chg="mod modGraphic">
          <ac:chgData name="S Morris" userId="S::sarah.morris@sharemat.co.uk::22910d82-d7b4-4a01-963c-0c74008f3938" providerId="AD" clId="Web-{1715F5CE-F141-834B-0FAE-97794D1502B0}" dt="2022-01-21T13:51:22.159" v="14"/>
          <ac:graphicFrameMkLst>
            <pc:docMk/>
            <pc:sldMk cId="1510872465" sldId="270"/>
            <ac:graphicFrameMk id="31" creationId="{5676BE4A-D172-40FC-B5E2-9D4513217F85}"/>
          </ac:graphicFrameMkLst>
        </pc:graphicFrameChg>
        <pc:picChg chg="add mod">
          <ac:chgData name="S Morris" userId="S::sarah.morris@sharemat.co.uk::22910d82-d7b4-4a01-963c-0c74008f3938" providerId="AD" clId="Web-{1715F5CE-F141-834B-0FAE-97794D1502B0}" dt="2022-01-21T13:50:23.626" v="2" actId="14100"/>
          <ac:picMkLst>
            <pc:docMk/>
            <pc:sldMk cId="1510872465" sldId="270"/>
            <ac:picMk id="3" creationId="{FEEAD348-9FA5-48D9-A7D6-506BF45C7770}"/>
          </ac:picMkLst>
        </pc:picChg>
        <pc:picChg chg="add mod">
          <ac:chgData name="S Morris" userId="S::sarah.morris@sharemat.co.uk::22910d82-d7b4-4a01-963c-0c74008f3938" providerId="AD" clId="Web-{1715F5CE-F141-834B-0FAE-97794D1502B0}" dt="2022-01-21T13:55:16.524" v="18" actId="14100"/>
          <ac:picMkLst>
            <pc:docMk/>
            <pc:sldMk cId="1510872465" sldId="270"/>
            <ac:picMk id="6" creationId="{AB843CC2-241F-48A0-BEE9-7090C2FA3FFF}"/>
          </ac:picMkLst>
        </pc:picChg>
      </pc:sldChg>
    </pc:docChg>
  </pc:docChgLst>
  <pc:docChgLst>
    <pc:chgData name="M Currie" userId="c402c155-14e7-440a-8c26-a1dca60f71bf" providerId="ADAL" clId="{C35DB9BA-6CF9-B041-91D9-36B485745835}"/>
    <pc:docChg chg="modSld">
      <pc:chgData name="M Currie" userId="c402c155-14e7-440a-8c26-a1dca60f71bf" providerId="ADAL" clId="{C35DB9BA-6CF9-B041-91D9-36B485745835}" dt="2022-01-23T20:52:45.822" v="5" actId="20577"/>
      <pc:docMkLst>
        <pc:docMk/>
      </pc:docMkLst>
      <pc:sldChg chg="modSp">
        <pc:chgData name="M Currie" userId="c402c155-14e7-440a-8c26-a1dca60f71bf" providerId="ADAL" clId="{C35DB9BA-6CF9-B041-91D9-36B485745835}" dt="2022-01-23T20:52:45.822" v="5" actId="20577"/>
        <pc:sldMkLst>
          <pc:docMk/>
          <pc:sldMk cId="1510872465" sldId="270"/>
        </pc:sldMkLst>
        <pc:graphicFrameChg chg="modGraphic">
          <ac:chgData name="M Currie" userId="c402c155-14e7-440a-8c26-a1dca60f71bf" providerId="ADAL" clId="{C35DB9BA-6CF9-B041-91D9-36B485745835}" dt="2022-01-23T20:52:45.822" v="5" actId="20577"/>
          <ac:graphicFrameMkLst>
            <pc:docMk/>
            <pc:sldMk cId="1510872465" sldId="270"/>
            <ac:graphicFrameMk id="28" creationId="{B3EF914C-DD0E-42D7-B1CE-E1EA99496337}"/>
          </ac:graphicFrameMkLst>
        </pc:graphicFrameChg>
        <pc:graphicFrameChg chg="modGraphic">
          <ac:chgData name="M Currie" userId="c402c155-14e7-440a-8c26-a1dca60f71bf" providerId="ADAL" clId="{C35DB9BA-6CF9-B041-91D9-36B485745835}" dt="2022-01-23T20:52:22.191" v="1" actId="20577"/>
          <ac:graphicFrameMkLst>
            <pc:docMk/>
            <pc:sldMk cId="1510872465" sldId="270"/>
            <ac:graphicFrameMk id="31" creationId="{5676BE4A-D172-40FC-B5E2-9D4513217F85}"/>
          </ac:graphicFrameMkLst>
        </pc:graphicFrameChg>
      </pc:sldChg>
    </pc:docChg>
  </pc:docChgLst>
  <pc:docChgLst>
    <pc:chgData name="S Morris" userId="S::sarah.morris@sharemat.co.uk::22910d82-d7b4-4a01-963c-0c74008f3938" providerId="AD" clId="Web-{D7D6AF0D-2B62-73F9-F4A0-7C285DD4E967}"/>
    <pc:docChg chg="modSld">
      <pc:chgData name="S Morris" userId="S::sarah.morris@sharemat.co.uk::22910d82-d7b4-4a01-963c-0c74008f3938" providerId="AD" clId="Web-{D7D6AF0D-2B62-73F9-F4A0-7C285DD4E967}" dt="2022-01-21T06:22:13.172" v="103"/>
      <pc:docMkLst>
        <pc:docMk/>
      </pc:docMkLst>
      <pc:sldChg chg="modSp">
        <pc:chgData name="S Morris" userId="S::sarah.morris@sharemat.co.uk::22910d82-d7b4-4a01-963c-0c74008f3938" providerId="AD" clId="Web-{D7D6AF0D-2B62-73F9-F4A0-7C285DD4E967}" dt="2022-01-21T06:22:13.172" v="103"/>
        <pc:sldMkLst>
          <pc:docMk/>
          <pc:sldMk cId="1510872465" sldId="270"/>
        </pc:sldMkLst>
        <pc:graphicFrameChg chg="mod modGraphic">
          <ac:chgData name="S Morris" userId="S::sarah.morris@sharemat.co.uk::22910d82-d7b4-4a01-963c-0c74008f3938" providerId="AD" clId="Web-{D7D6AF0D-2B62-73F9-F4A0-7C285DD4E967}" dt="2022-01-21T06:22:13.172" v="103"/>
          <ac:graphicFrameMkLst>
            <pc:docMk/>
            <pc:sldMk cId="1510872465" sldId="270"/>
            <ac:graphicFrameMk id="31" creationId="{5676BE4A-D172-40FC-B5E2-9D4513217F8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504609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Business and Economics</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5" name="Picture 4">
            <a:extLst>
              <a:ext uri="{FF2B5EF4-FFF2-40B4-BE49-F238E27FC236}">
                <a16:creationId xmlns:a16="http://schemas.microsoft.com/office/drawing/2014/main" id="{1A01A805-1086-0043-BC2C-1E7B2A4BAA01}"/>
              </a:ext>
            </a:extLst>
          </p:cNvPr>
          <p:cNvPicPr>
            <a:picLocks noChangeAspect="1"/>
          </p:cNvPicPr>
          <p:nvPr/>
        </p:nvPicPr>
        <p:blipFill>
          <a:blip r:embed="rId7"/>
          <a:stretch>
            <a:fillRect/>
          </a:stretch>
        </p:blipFill>
        <p:spPr>
          <a:xfrm>
            <a:off x="8229599" y="1233260"/>
            <a:ext cx="1016318" cy="1016318"/>
          </a:xfrm>
          <a:prstGeom prst="rect">
            <a:avLst/>
          </a:prstGeom>
        </p:spPr>
      </p:pic>
      <p:graphicFrame>
        <p:nvGraphicFramePr>
          <p:cNvPr id="26" name="Table 25">
            <a:extLst>
              <a:ext uri="{FF2B5EF4-FFF2-40B4-BE49-F238E27FC236}">
                <a16:creationId xmlns:a16="http://schemas.microsoft.com/office/drawing/2014/main" id="{F4E639DA-68C0-F148-8B49-05E363F12D6C}"/>
              </a:ext>
            </a:extLst>
          </p:cNvPr>
          <p:cNvGraphicFramePr>
            <a:graphicFrameLocks noGrp="1"/>
          </p:cNvGraphicFramePr>
          <p:nvPr>
            <p:extLst>
              <p:ext uri="{D42A27DB-BD31-4B8C-83A1-F6EECF244321}">
                <p14:modId xmlns:p14="http://schemas.microsoft.com/office/powerpoint/2010/main" val="3852580279"/>
              </p:ext>
            </p:extLst>
          </p:nvPr>
        </p:nvGraphicFramePr>
        <p:xfrm>
          <a:off x="4039960" y="5691695"/>
          <a:ext cx="5458078" cy="237931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a:lnSpc>
                          <a:spcPct val="100000"/>
                        </a:lnSpc>
                        <a:spcBef>
                          <a:spcPts val="0"/>
                        </a:spcBef>
                        <a:spcAft>
                          <a:spcPts val="0"/>
                        </a:spcAft>
                        <a:buNone/>
                      </a:pPr>
                      <a:r>
                        <a:rPr lang="en-GB" sz="1600" b="1" i="0" u="none" strike="noStrike" noProof="0" dirty="0"/>
                        <a:t>The undercover economist</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Who makes most money from the demand for cappuccinos early in the morning at Waterloo Station? Why is it impossible to get a foot on the property ladder? How does the Mafia make money from laundries when street gangs pushing drugs don't? Who really benefits from immigration? How can China, in just fifty years, go from the world's worst famine to one of the greatest economic revolutions of all time, lifting a million people out of poverty a month?</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0" name="Picture 29">
            <a:extLst>
              <a:ext uri="{FF2B5EF4-FFF2-40B4-BE49-F238E27FC236}">
                <a16:creationId xmlns:a16="http://schemas.microsoft.com/office/drawing/2014/main" id="{537AB051-7201-1244-8F74-6E2258607266}"/>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ECE1E542-4915-D84C-8AB3-367106169D87}"/>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25CB7628-2DC8-8D49-A871-155CF3FE0E5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8" name="Picture 37">
            <a:extLst>
              <a:ext uri="{FF2B5EF4-FFF2-40B4-BE49-F238E27FC236}">
                <a16:creationId xmlns:a16="http://schemas.microsoft.com/office/drawing/2014/main" id="{8D7E26B5-4944-D747-8CAF-6DD64E2F918C}"/>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8650A776-F0E4-5749-8194-45458977561B}"/>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0E894534-6B94-B243-BEC5-58769738CC1C}"/>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45" name="Picture 44">
            <a:extLst>
              <a:ext uri="{FF2B5EF4-FFF2-40B4-BE49-F238E27FC236}">
                <a16:creationId xmlns:a16="http://schemas.microsoft.com/office/drawing/2014/main" id="{2444BFB7-DCFC-DD4F-8EEA-512685FB1E97}"/>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FA66C99E-3F65-8948-B370-218450BB677B}"/>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83E8DE54-E423-8047-8651-DFA62E6111E9}"/>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D4091B59-FFF7-7147-81D6-D79220DAF12C}"/>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3" name="Rectangle 52">
            <a:extLst>
              <a:ext uri="{FF2B5EF4-FFF2-40B4-BE49-F238E27FC236}">
                <a16:creationId xmlns:a16="http://schemas.microsoft.com/office/drawing/2014/main" id="{A9AB1989-8A90-7940-9B7C-CFCDE036A409}"/>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4" name="Rectangle 53">
            <a:extLst>
              <a:ext uri="{FF2B5EF4-FFF2-40B4-BE49-F238E27FC236}">
                <a16:creationId xmlns:a16="http://schemas.microsoft.com/office/drawing/2014/main" id="{4665100C-0CA0-DD48-9C8B-17DCECEEFA51}"/>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graphicFrame>
        <p:nvGraphicFramePr>
          <p:cNvPr id="28" name="Table 27">
            <a:extLst>
              <a:ext uri="{FF2B5EF4-FFF2-40B4-BE49-F238E27FC236}">
                <a16:creationId xmlns:a16="http://schemas.microsoft.com/office/drawing/2014/main" id="{B3EF914C-DD0E-42D7-B1CE-E1EA99496337}"/>
              </a:ext>
            </a:extLst>
          </p:cNvPr>
          <p:cNvGraphicFramePr>
            <a:graphicFrameLocks noGrp="1"/>
          </p:cNvGraphicFramePr>
          <p:nvPr>
            <p:extLst>
              <p:ext uri="{D42A27DB-BD31-4B8C-83A1-F6EECF244321}">
                <p14:modId xmlns:p14="http://schemas.microsoft.com/office/powerpoint/2010/main" val="3090885864"/>
              </p:ext>
            </p:extLst>
          </p:nvPr>
        </p:nvGraphicFramePr>
        <p:xfrm>
          <a:off x="3959549" y="2579894"/>
          <a:ext cx="5458078" cy="2587655"/>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0">
                <a:tc>
                  <a:txBody>
                    <a:bodyPr/>
                    <a:lstStyle/>
                    <a:p>
                      <a:pPr lvl="0" algn="l">
                        <a:lnSpc>
                          <a:spcPct val="100000"/>
                        </a:lnSpc>
                        <a:spcBef>
                          <a:spcPts val="0"/>
                        </a:spcBef>
                        <a:spcAft>
                          <a:spcPts val="0"/>
                        </a:spcAft>
                        <a:buNone/>
                      </a:pPr>
                      <a:r>
                        <a:rPr lang="en-GB" sz="1600" b="1" dirty="0"/>
                        <a:t>The Virgin Way: How to Listen, Learn, Laugh and Lead</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b="0" i="0" u="none" strike="noStrike" noProof="0" dirty="0">
                          <a:effectLst/>
                        </a:rPr>
                        <a:t>With over 40 years in business, Richard Branson is an inspiring pioneer of humanitarian projects and an iconic business leader. In </a:t>
                      </a:r>
                      <a:r>
                        <a:rPr lang="en-GB" sz="1400" b="0" i="1" u="none" strike="noStrike" noProof="0" dirty="0">
                          <a:effectLst/>
                        </a:rPr>
                        <a:t>The Virgin Way: How to Listen, Learn, Laugh and Lead</a:t>
                      </a:r>
                      <a:r>
                        <a:rPr lang="en-GB" sz="1400" b="0" i="0" u="none" strike="noStrike" noProof="0" dirty="0">
                          <a:effectLst/>
                        </a:rPr>
                        <a:t>, Richard shares and distils his secrets of leadership and success. Featuring anecdotes from his own business dealings, as well as his observations of many others who have inspired him – from politicians, business leaders, explorers, scientists and philanthropists – Richard reflects on the qualities he feels are essential for success in today’s world.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£7.48</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31" name="Table 30">
            <a:extLst>
              <a:ext uri="{FF2B5EF4-FFF2-40B4-BE49-F238E27FC236}">
                <a16:creationId xmlns:a16="http://schemas.microsoft.com/office/drawing/2014/main" id="{5676BE4A-D172-40FC-B5E2-9D4513217F85}"/>
              </a:ext>
            </a:extLst>
          </p:cNvPr>
          <p:cNvGraphicFramePr>
            <a:graphicFrameLocks noGrp="1"/>
          </p:cNvGraphicFramePr>
          <p:nvPr>
            <p:extLst>
              <p:ext uri="{D42A27DB-BD31-4B8C-83A1-F6EECF244321}">
                <p14:modId xmlns:p14="http://schemas.microsoft.com/office/powerpoint/2010/main" val="3291919247"/>
              </p:ext>
            </p:extLst>
          </p:nvPr>
        </p:nvGraphicFramePr>
        <p:xfrm>
          <a:off x="4010638" y="8764415"/>
          <a:ext cx="5458078" cy="2488638"/>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a:lnSpc>
                          <a:spcPct val="100000"/>
                        </a:lnSpc>
                        <a:spcBef>
                          <a:spcPts val="0"/>
                        </a:spcBef>
                        <a:spcAft>
                          <a:spcPts val="0"/>
                        </a:spcAft>
                        <a:buNone/>
                      </a:pPr>
                      <a:r>
                        <a:rPr lang="en-GB" sz="1600" b="1" dirty="0">
                          <a:solidFill>
                            <a:schemeClr val="bg1"/>
                          </a:solidFill>
                          <a:latin typeface="+mn-lt"/>
                          <a:cs typeface="Calibri"/>
                        </a:rPr>
                        <a:t>The Everything Store: Jeff Bezos and the Age of Amazon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b="0" i="0" u="none" strike="noStrike" noProof="0" dirty="0">
                          <a:effectLst/>
                        </a:rPr>
                        <a:t>Though Amazon.com started off delivering books through the mail, its visionary founder, Jeff Bezos, was never content with being just a bookseller. He wanted Amazon to become 'the everything store', offering limitless selection and seductive convenience at disruptively low prices. To achieve that end, he developed a corporate culture of relentless ambition and secrecy that's never been cracked. Until now...</a:t>
                      </a:r>
                      <a:endParaRPr lang="en-GB" sz="1400" b="1" i="0" u="none" strike="noStrike" noProof="0"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£9.25</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 name="Picture 5" descr="Qr code&#10;&#10;Description automatically generated">
            <a:extLst>
              <a:ext uri="{FF2B5EF4-FFF2-40B4-BE49-F238E27FC236}">
                <a16:creationId xmlns:a16="http://schemas.microsoft.com/office/drawing/2014/main" id="{FEEAD348-9FA5-48D9-A7D6-506BF45C7770}"/>
              </a:ext>
            </a:extLst>
          </p:cNvPr>
          <p:cNvPicPr>
            <a:picLocks noChangeAspect="1"/>
          </p:cNvPicPr>
          <p:nvPr/>
        </p:nvPicPr>
        <p:blipFill>
          <a:blip r:embed="rId11"/>
          <a:stretch>
            <a:fillRect/>
          </a:stretch>
        </p:blipFill>
        <p:spPr>
          <a:xfrm>
            <a:off x="101923" y="8443085"/>
            <a:ext cx="2124782" cy="3152248"/>
          </a:xfrm>
          <a:prstGeom prst="rect">
            <a:avLst/>
          </a:prstGeom>
        </p:spPr>
      </p:pic>
      <p:pic>
        <p:nvPicPr>
          <p:cNvPr id="6" name="Picture 6">
            <a:extLst>
              <a:ext uri="{FF2B5EF4-FFF2-40B4-BE49-F238E27FC236}">
                <a16:creationId xmlns:a16="http://schemas.microsoft.com/office/drawing/2014/main" id="{AB843CC2-241F-48A0-BEE9-7090C2FA3FFF}"/>
              </a:ext>
            </a:extLst>
          </p:cNvPr>
          <p:cNvPicPr>
            <a:picLocks noChangeAspect="1"/>
          </p:cNvPicPr>
          <p:nvPr/>
        </p:nvPicPr>
        <p:blipFill>
          <a:blip r:embed="rId12"/>
          <a:stretch>
            <a:fillRect/>
          </a:stretch>
        </p:blipFill>
        <p:spPr>
          <a:xfrm>
            <a:off x="94053" y="2532998"/>
            <a:ext cx="2124438" cy="2660073"/>
          </a:xfrm>
          <a:prstGeom prst="rect">
            <a:avLst/>
          </a:prstGeom>
        </p:spPr>
      </p:pic>
      <p:pic>
        <p:nvPicPr>
          <p:cNvPr id="10" name="Picture 12">
            <a:extLst>
              <a:ext uri="{FF2B5EF4-FFF2-40B4-BE49-F238E27FC236}">
                <a16:creationId xmlns:a16="http://schemas.microsoft.com/office/drawing/2014/main" id="{CD3F711A-9457-4A75-AFE2-A169C0DB0EC9}"/>
              </a:ext>
            </a:extLst>
          </p:cNvPr>
          <p:cNvPicPr>
            <a:picLocks noChangeAspect="1"/>
          </p:cNvPicPr>
          <p:nvPr/>
        </p:nvPicPr>
        <p:blipFill>
          <a:blip r:embed="rId13"/>
          <a:stretch>
            <a:fillRect/>
          </a:stretch>
        </p:blipFill>
        <p:spPr>
          <a:xfrm>
            <a:off x="100276" y="5302601"/>
            <a:ext cx="2115316" cy="2743200"/>
          </a:xfrm>
          <a:prstGeom prst="rect">
            <a:avLst/>
          </a:prstGeom>
        </p:spPr>
      </p:pic>
    </p:spTree>
    <p:extLst>
      <p:ext uri="{BB962C8B-B14F-4D97-AF65-F5344CB8AC3E}">
        <p14:creationId xmlns:p14="http://schemas.microsoft.com/office/powerpoint/2010/main" val="151087246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TotalTime>
  <Words>312</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84</cp:revision>
  <dcterms:created xsi:type="dcterms:W3CDTF">2021-11-15T21:10:25Z</dcterms:created>
  <dcterms:modified xsi:type="dcterms:W3CDTF">2022-01-23T20:52:53Z</dcterms:modified>
</cp:coreProperties>
</file>