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71"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CBC3E1-CBC6-C9AF-E718-6D0D1F4AA259}" v="174" dt="2022-01-31T11:48:28.4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4334"/>
    <p:restoredTop sz="94788"/>
  </p:normalViewPr>
  <p:slideViewPr>
    <p:cSldViewPr snapToGrid="0" snapToObjects="1">
      <p:cViewPr varScale="1">
        <p:scale>
          <a:sx n="37" d="100"/>
          <a:sy n="37" d="100"/>
        </p:scale>
        <p:origin x="280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 Quirk" userId="S::daniel.quirk@sharemat.co.uk::49a6a5b1-3459-4a7b-88c8-57553eecfd22" providerId="AD" clId="Web-{95CBC3E1-CBC6-C9AF-E718-6D0D1F4AA259}"/>
    <pc:docChg chg="modSld">
      <pc:chgData name="D Quirk" userId="S::daniel.quirk@sharemat.co.uk::49a6a5b1-3459-4a7b-88c8-57553eecfd22" providerId="AD" clId="Web-{95CBC3E1-CBC6-C9AF-E718-6D0D1F4AA259}" dt="2022-01-31T11:48:28.450" v="158" actId="1076"/>
      <pc:docMkLst>
        <pc:docMk/>
      </pc:docMkLst>
      <pc:sldChg chg="addSp delSp modSp">
        <pc:chgData name="D Quirk" userId="S::daniel.quirk@sharemat.co.uk::49a6a5b1-3459-4a7b-88c8-57553eecfd22" providerId="AD" clId="Web-{95CBC3E1-CBC6-C9AF-E718-6D0D1F4AA259}" dt="2022-01-31T11:48:28.450" v="158" actId="1076"/>
        <pc:sldMkLst>
          <pc:docMk/>
          <pc:sldMk cId="315867486" sldId="271"/>
        </pc:sldMkLst>
        <pc:spChg chg="add del mod">
          <ac:chgData name="D Quirk" userId="S::daniel.quirk@sharemat.co.uk::49a6a5b1-3459-4a7b-88c8-57553eecfd22" providerId="AD" clId="Web-{95CBC3E1-CBC6-C9AF-E718-6D0D1F4AA259}" dt="2022-01-31T11:35:13.196" v="3"/>
          <ac:spMkLst>
            <pc:docMk/>
            <pc:sldMk cId="315867486" sldId="271"/>
            <ac:spMk id="3" creationId="{AF64BE66-CFC9-4461-8CE3-4713144E79EF}"/>
          </ac:spMkLst>
        </pc:spChg>
        <pc:spChg chg="add del mod">
          <ac:chgData name="D Quirk" userId="S::daniel.quirk@sharemat.co.uk::49a6a5b1-3459-4a7b-88c8-57553eecfd22" providerId="AD" clId="Web-{95CBC3E1-CBC6-C9AF-E718-6D0D1F4AA259}" dt="2022-01-31T11:35:27.181" v="7"/>
          <ac:spMkLst>
            <pc:docMk/>
            <pc:sldMk cId="315867486" sldId="271"/>
            <ac:spMk id="5" creationId="{E623A771-1DCB-441C-B208-AA792791FF4A}"/>
          </ac:spMkLst>
        </pc:spChg>
        <pc:spChg chg="add del mod">
          <ac:chgData name="D Quirk" userId="S::daniel.quirk@sharemat.co.uk::49a6a5b1-3459-4a7b-88c8-57553eecfd22" providerId="AD" clId="Web-{95CBC3E1-CBC6-C9AF-E718-6D0D1F4AA259}" dt="2022-01-31T11:35:38.181" v="11"/>
          <ac:spMkLst>
            <pc:docMk/>
            <pc:sldMk cId="315867486" sldId="271"/>
            <ac:spMk id="6" creationId="{F01019E8-5635-40B7-A43D-D3532854316B}"/>
          </ac:spMkLst>
        </pc:spChg>
        <pc:spChg chg="del">
          <ac:chgData name="D Quirk" userId="S::daniel.quirk@sharemat.co.uk::49a6a5b1-3459-4a7b-88c8-57553eecfd22" providerId="AD" clId="Web-{95CBC3E1-CBC6-C9AF-E718-6D0D1F4AA259}" dt="2022-01-31T11:36:54.589" v="23"/>
          <ac:spMkLst>
            <pc:docMk/>
            <pc:sldMk cId="315867486" sldId="271"/>
            <ac:spMk id="71" creationId="{C6763A94-A21A-2A4B-8F39-6C700F21F1E9}"/>
          </ac:spMkLst>
        </pc:spChg>
        <pc:spChg chg="del">
          <ac:chgData name="D Quirk" userId="S::daniel.quirk@sharemat.co.uk::49a6a5b1-3459-4a7b-88c8-57553eecfd22" providerId="AD" clId="Web-{95CBC3E1-CBC6-C9AF-E718-6D0D1F4AA259}" dt="2022-01-31T11:42:53.363" v="68"/>
          <ac:spMkLst>
            <pc:docMk/>
            <pc:sldMk cId="315867486" sldId="271"/>
            <ac:spMk id="72" creationId="{85AA6E57-24ED-C943-BD54-FAC98D46E8F6}"/>
          </ac:spMkLst>
        </pc:spChg>
        <pc:spChg chg="del">
          <ac:chgData name="D Quirk" userId="S::daniel.quirk@sharemat.co.uk::49a6a5b1-3459-4a7b-88c8-57553eecfd22" providerId="AD" clId="Web-{95CBC3E1-CBC6-C9AF-E718-6D0D1F4AA259}" dt="2022-01-31T11:47:07.745" v="114"/>
          <ac:spMkLst>
            <pc:docMk/>
            <pc:sldMk cId="315867486" sldId="271"/>
            <ac:spMk id="73" creationId="{0A7BF250-6565-D947-9469-B14D72C0BADB}"/>
          </ac:spMkLst>
        </pc:spChg>
        <pc:graphicFrameChg chg="mod ord modGraphic">
          <ac:chgData name="D Quirk" userId="S::daniel.quirk@sharemat.co.uk::49a6a5b1-3459-4a7b-88c8-57553eecfd22" providerId="AD" clId="Web-{95CBC3E1-CBC6-C9AF-E718-6D0D1F4AA259}" dt="2022-01-31T11:44:35.241" v="110"/>
          <ac:graphicFrameMkLst>
            <pc:docMk/>
            <pc:sldMk cId="315867486" sldId="271"/>
            <ac:graphicFrameMk id="27" creationId="{467C47C9-BF61-4A46-8D72-3EA43DCE2F86}"/>
          </ac:graphicFrameMkLst>
        </pc:graphicFrameChg>
        <pc:graphicFrameChg chg="mod modGraphic">
          <ac:chgData name="D Quirk" userId="S::daniel.quirk@sharemat.co.uk::49a6a5b1-3459-4a7b-88c8-57553eecfd22" providerId="AD" clId="Web-{95CBC3E1-CBC6-C9AF-E718-6D0D1F4AA259}" dt="2022-01-31T11:44:12.568" v="99"/>
          <ac:graphicFrameMkLst>
            <pc:docMk/>
            <pc:sldMk cId="315867486" sldId="271"/>
            <ac:graphicFrameMk id="29" creationId="{D1614A96-80C1-4556-A388-BE2C061EC28D}"/>
          </ac:graphicFrameMkLst>
        </pc:graphicFrameChg>
        <pc:graphicFrameChg chg="mod modGraphic">
          <ac:chgData name="D Quirk" userId="S::daniel.quirk@sharemat.co.uk::49a6a5b1-3459-4a7b-88c8-57553eecfd22" providerId="AD" clId="Web-{95CBC3E1-CBC6-C9AF-E718-6D0D1F4AA259}" dt="2022-01-31T11:48:28.450" v="158" actId="1076"/>
          <ac:graphicFrameMkLst>
            <pc:docMk/>
            <pc:sldMk cId="315867486" sldId="271"/>
            <ac:graphicFrameMk id="30" creationId="{BFAC4D95-0E98-45D4-9625-5D068AB62E4F}"/>
          </ac:graphicFrameMkLst>
        </pc:graphicFrameChg>
        <pc:picChg chg="add del mod">
          <ac:chgData name="D Quirk" userId="S::daniel.quirk@sharemat.co.uk::49a6a5b1-3459-4a7b-88c8-57553eecfd22" providerId="AD" clId="Web-{95CBC3E1-CBC6-C9AF-E718-6D0D1F4AA259}" dt="2022-01-31T11:35:59.650" v="13"/>
          <ac:picMkLst>
            <pc:docMk/>
            <pc:sldMk cId="315867486" sldId="271"/>
            <ac:picMk id="7" creationId="{BB22BD6B-2A27-4DE4-A7C6-655407016F2B}"/>
          </ac:picMkLst>
        </pc:picChg>
        <pc:picChg chg="add mod">
          <ac:chgData name="D Quirk" userId="S::daniel.quirk@sharemat.co.uk::49a6a5b1-3459-4a7b-88c8-57553eecfd22" providerId="AD" clId="Web-{95CBC3E1-CBC6-C9AF-E718-6D0D1F4AA259}" dt="2022-01-31T11:36:57.605" v="24" actId="1076"/>
          <ac:picMkLst>
            <pc:docMk/>
            <pc:sldMk cId="315867486" sldId="271"/>
            <ac:picMk id="8" creationId="{3B2A41C5-37A8-450B-8080-9673B4E351A1}"/>
          </ac:picMkLst>
        </pc:picChg>
        <pc:picChg chg="add mod">
          <ac:chgData name="D Quirk" userId="S::daniel.quirk@sharemat.co.uk::49a6a5b1-3459-4a7b-88c8-57553eecfd22" providerId="AD" clId="Web-{95CBC3E1-CBC6-C9AF-E718-6D0D1F4AA259}" dt="2022-01-31T11:42:58.379" v="69" actId="1076"/>
          <ac:picMkLst>
            <pc:docMk/>
            <pc:sldMk cId="315867486" sldId="271"/>
            <ac:picMk id="10" creationId="{09668376-0F2A-42C8-AA70-84BD74DD197D}"/>
          </ac:picMkLst>
        </pc:picChg>
        <pc:picChg chg="add mod">
          <ac:chgData name="D Quirk" userId="S::daniel.quirk@sharemat.co.uk::49a6a5b1-3459-4a7b-88c8-57553eecfd22" providerId="AD" clId="Web-{95CBC3E1-CBC6-C9AF-E718-6D0D1F4AA259}" dt="2022-01-31T11:47:08.823" v="115" actId="1076"/>
          <ac:picMkLst>
            <pc:docMk/>
            <pc:sldMk cId="315867486" sldId="271"/>
            <ac:picMk id="13" creationId="{75B6A548-9B20-4C05-BC8E-822351032D63}"/>
          </ac:picMkLst>
        </pc:picChg>
        <pc:picChg chg="mod">
          <ac:chgData name="D Quirk" userId="S::daniel.quirk@sharemat.co.uk::49a6a5b1-3459-4a7b-88c8-57553eecfd22" providerId="AD" clId="Web-{95CBC3E1-CBC6-C9AF-E718-6D0D1F4AA259}" dt="2022-01-31T11:37:52.075" v="25"/>
          <ac:picMkLst>
            <pc:docMk/>
            <pc:sldMk cId="315867486" sldId="271"/>
            <ac:picMk id="61" creationId="{539D4D56-300F-B94B-B6DA-479D1CA0ADE9}"/>
          </ac:picMkLst>
        </pc:picChg>
      </pc:sldChg>
    </pc:docChg>
  </pc:docChgLst>
  <pc:docChgLst>
    <pc:chgData name="M Currie" userId="c402c155-14e7-440a-8c26-a1dca60f71bf" providerId="ADAL" clId="{D4EB9120-5029-44C2-B93F-44ED210ABB59}"/>
    <pc:docChg chg="custSel modSld">
      <pc:chgData name="M Currie" userId="c402c155-14e7-440a-8c26-a1dca60f71bf" providerId="ADAL" clId="{D4EB9120-5029-44C2-B93F-44ED210ABB59}" dt="2022-01-17T08:15:32.930" v="1"/>
      <pc:docMkLst>
        <pc:docMk/>
      </pc:docMkLst>
      <pc:sldChg chg="addSp delSp">
        <pc:chgData name="M Currie" userId="c402c155-14e7-440a-8c26-a1dca60f71bf" providerId="ADAL" clId="{D4EB9120-5029-44C2-B93F-44ED210ABB59}" dt="2022-01-17T08:15:32.930" v="1"/>
        <pc:sldMkLst>
          <pc:docMk/>
          <pc:sldMk cId="315867486" sldId="271"/>
        </pc:sldMkLst>
        <pc:graphicFrameChg chg="add">
          <ac:chgData name="M Currie" userId="c402c155-14e7-440a-8c26-a1dca60f71bf" providerId="ADAL" clId="{D4EB9120-5029-44C2-B93F-44ED210ABB59}" dt="2022-01-17T08:15:32.930" v="1"/>
          <ac:graphicFrameMkLst>
            <pc:docMk/>
            <pc:sldMk cId="315867486" sldId="271"/>
            <ac:graphicFrameMk id="27" creationId="{467C47C9-BF61-4A46-8D72-3EA43DCE2F86}"/>
          </ac:graphicFrameMkLst>
        </pc:graphicFrameChg>
        <pc:graphicFrameChg chg="add">
          <ac:chgData name="M Currie" userId="c402c155-14e7-440a-8c26-a1dca60f71bf" providerId="ADAL" clId="{D4EB9120-5029-44C2-B93F-44ED210ABB59}" dt="2022-01-17T08:15:32.930" v="1"/>
          <ac:graphicFrameMkLst>
            <pc:docMk/>
            <pc:sldMk cId="315867486" sldId="271"/>
            <ac:graphicFrameMk id="29" creationId="{D1614A96-80C1-4556-A388-BE2C061EC28D}"/>
          </ac:graphicFrameMkLst>
        </pc:graphicFrameChg>
        <pc:graphicFrameChg chg="add">
          <ac:chgData name="M Currie" userId="c402c155-14e7-440a-8c26-a1dca60f71bf" providerId="ADAL" clId="{D4EB9120-5029-44C2-B93F-44ED210ABB59}" dt="2022-01-17T08:15:32.930" v="1"/>
          <ac:graphicFrameMkLst>
            <pc:docMk/>
            <pc:sldMk cId="315867486" sldId="271"/>
            <ac:graphicFrameMk id="30" creationId="{BFAC4D95-0E98-45D4-9625-5D068AB62E4F}"/>
          </ac:graphicFrameMkLst>
        </pc:graphicFrameChg>
        <pc:graphicFrameChg chg="del">
          <ac:chgData name="M Currie" userId="c402c155-14e7-440a-8c26-a1dca60f71bf" providerId="ADAL" clId="{D4EB9120-5029-44C2-B93F-44ED210ABB59}" dt="2022-01-17T08:15:32.716" v="0" actId="478"/>
          <ac:graphicFrameMkLst>
            <pc:docMk/>
            <pc:sldMk cId="315867486" sldId="271"/>
            <ac:graphicFrameMk id="59" creationId="{83DD638D-A114-8A42-B91E-314A0091B5BE}"/>
          </ac:graphicFrameMkLst>
        </pc:graphicFrameChg>
        <pc:graphicFrameChg chg="del">
          <ac:chgData name="M Currie" userId="c402c155-14e7-440a-8c26-a1dca60f71bf" providerId="ADAL" clId="{D4EB9120-5029-44C2-B93F-44ED210ABB59}" dt="2022-01-17T08:15:32.716" v="0" actId="478"/>
          <ac:graphicFrameMkLst>
            <pc:docMk/>
            <pc:sldMk cId="315867486" sldId="271"/>
            <ac:graphicFrameMk id="63" creationId="{BBBE1432-FFB9-1648-9084-CADD0D5EE241}"/>
          </ac:graphicFrameMkLst>
        </pc:graphicFrameChg>
        <pc:graphicFrameChg chg="del">
          <ac:chgData name="M Currie" userId="c402c155-14e7-440a-8c26-a1dca60f71bf" providerId="ADAL" clId="{D4EB9120-5029-44C2-B93F-44ED210ABB59}" dt="2022-01-17T08:15:32.716" v="0" actId="478"/>
          <ac:graphicFrameMkLst>
            <pc:docMk/>
            <pc:sldMk cId="315867486" sldId="271"/>
            <ac:graphicFrameMk id="67" creationId="{464ED4BD-D41B-394B-BBC4-E2E60CFE7E75}"/>
          </ac:graphicFrameMkLst>
        </pc:graphicFrameChg>
      </pc:sldChg>
    </pc:docChg>
  </pc:docChgLst>
  <pc:docChgLst>
    <pc:chgData name="M Currie" userId="c402c155-14e7-440a-8c26-a1dca60f71bf" providerId="ADAL" clId="{853EE875-2A7C-4E49-9549-1F5D5D85A422}"/>
    <pc:docChg chg="custSel modSld">
      <pc:chgData name="M Currie" userId="c402c155-14e7-440a-8c26-a1dca60f71bf" providerId="ADAL" clId="{853EE875-2A7C-4E49-9549-1F5D5D85A422}" dt="2022-01-06T20:46:13.617" v="8" actId="14100"/>
      <pc:docMkLst>
        <pc:docMk/>
      </pc:docMkLst>
      <pc:sldChg chg="addSp delSp modSp">
        <pc:chgData name="M Currie" userId="c402c155-14e7-440a-8c26-a1dca60f71bf" providerId="ADAL" clId="{853EE875-2A7C-4E49-9549-1F5D5D85A422}" dt="2022-01-06T20:46:13.617" v="8" actId="14100"/>
        <pc:sldMkLst>
          <pc:docMk/>
          <pc:sldMk cId="315867486" sldId="271"/>
        </pc:sldMkLst>
        <pc:spChg chg="add del mod">
          <ac:chgData name="M Currie" userId="c402c155-14e7-440a-8c26-a1dca60f71bf" providerId="ADAL" clId="{853EE875-2A7C-4E49-9549-1F5D5D85A422}" dt="2022-01-06T20:45:59.910" v="4"/>
          <ac:spMkLst>
            <pc:docMk/>
            <pc:sldMk cId="315867486" sldId="271"/>
            <ac:spMk id="5" creationId="{DBB88FB4-9ABB-D044-AC1A-FC7D911B3365}"/>
          </ac:spMkLst>
        </pc:spChg>
        <pc:spChg chg="mod">
          <ac:chgData name="M Currie" userId="c402c155-14e7-440a-8c26-a1dca60f71bf" providerId="ADAL" clId="{853EE875-2A7C-4E49-9549-1F5D5D85A422}" dt="2022-01-06T20:45:51.461" v="0" actId="20577"/>
          <ac:spMkLst>
            <pc:docMk/>
            <pc:sldMk cId="315867486" sldId="271"/>
            <ac:spMk id="18" creationId="{9C461DD5-D03F-7944-93FA-552A23ABD0FB}"/>
          </ac:spMkLst>
        </pc:spChg>
        <pc:spChg chg="add del">
          <ac:chgData name="M Currie" userId="c402c155-14e7-440a-8c26-a1dca60f71bf" providerId="ADAL" clId="{853EE875-2A7C-4E49-9549-1F5D5D85A422}" dt="2022-01-06T20:46:03.902" v="6"/>
          <ac:spMkLst>
            <pc:docMk/>
            <pc:sldMk cId="315867486" sldId="271"/>
            <ac:spMk id="35" creationId="{8C0ADDB1-5313-0744-BE5B-8F3814AC422F}"/>
          </ac:spMkLst>
        </pc:spChg>
        <pc:spChg chg="del">
          <ac:chgData name="M Currie" userId="c402c155-14e7-440a-8c26-a1dca60f71bf" providerId="ADAL" clId="{853EE875-2A7C-4E49-9549-1F5D5D85A422}" dt="2022-01-06T20:45:59.632" v="2" actId="478"/>
          <ac:spMkLst>
            <pc:docMk/>
            <pc:sldMk cId="315867486" sldId="271"/>
            <ac:spMk id="40" creationId="{04103D80-3834-D542-9181-5E6D4C6DADD3}"/>
          </ac:spMkLst>
        </pc:spChg>
        <pc:spChg chg="del">
          <ac:chgData name="M Currie" userId="c402c155-14e7-440a-8c26-a1dca60f71bf" providerId="ADAL" clId="{853EE875-2A7C-4E49-9549-1F5D5D85A422}" dt="2022-01-06T20:45:59.632" v="2" actId="478"/>
          <ac:spMkLst>
            <pc:docMk/>
            <pc:sldMk cId="315867486" sldId="271"/>
            <ac:spMk id="42" creationId="{162CDB36-1EEB-DF46-93FA-7A6DA8283EFB}"/>
          </ac:spMkLst>
        </pc:spChg>
        <pc:spChg chg="del">
          <ac:chgData name="M Currie" userId="c402c155-14e7-440a-8c26-a1dca60f71bf" providerId="ADAL" clId="{853EE875-2A7C-4E49-9549-1F5D5D85A422}" dt="2022-01-06T20:45:59.632" v="2" actId="478"/>
          <ac:spMkLst>
            <pc:docMk/>
            <pc:sldMk cId="315867486" sldId="271"/>
            <ac:spMk id="43" creationId="{0206162D-3E2E-E64A-ABB5-E57FC2720C1E}"/>
          </ac:spMkLst>
        </pc:spChg>
        <pc:spChg chg="add del">
          <ac:chgData name="M Currie" userId="c402c155-14e7-440a-8c26-a1dca60f71bf" providerId="ADAL" clId="{853EE875-2A7C-4E49-9549-1F5D5D85A422}" dt="2022-01-06T20:46:03.902" v="6"/>
          <ac:spMkLst>
            <pc:docMk/>
            <pc:sldMk cId="315867486" sldId="271"/>
            <ac:spMk id="55" creationId="{B22092F5-3681-2A4E-9F2E-5DA0B1C8A684}"/>
          </ac:spMkLst>
        </pc:spChg>
        <pc:spChg chg="add del">
          <ac:chgData name="M Currie" userId="c402c155-14e7-440a-8c26-a1dca60f71bf" providerId="ADAL" clId="{853EE875-2A7C-4E49-9549-1F5D5D85A422}" dt="2022-01-06T20:46:03.902" v="6"/>
          <ac:spMkLst>
            <pc:docMk/>
            <pc:sldMk cId="315867486" sldId="271"/>
            <ac:spMk id="56" creationId="{207E00C4-A1FA-BC4A-ACAB-0FA651F0A2BE}"/>
          </ac:spMkLst>
        </pc:spChg>
        <pc:spChg chg="add del">
          <ac:chgData name="M Currie" userId="c402c155-14e7-440a-8c26-a1dca60f71bf" providerId="ADAL" clId="{853EE875-2A7C-4E49-9549-1F5D5D85A422}" dt="2022-01-06T20:46:03.902" v="6"/>
          <ac:spMkLst>
            <pc:docMk/>
            <pc:sldMk cId="315867486" sldId="271"/>
            <ac:spMk id="57" creationId="{997C30C1-4129-C949-9058-4A279C8477B7}"/>
          </ac:spMkLst>
        </pc:spChg>
        <pc:spChg chg="add mod">
          <ac:chgData name="M Currie" userId="c402c155-14e7-440a-8c26-a1dca60f71bf" providerId="ADAL" clId="{853EE875-2A7C-4E49-9549-1F5D5D85A422}" dt="2022-01-06T20:46:13.617" v="8" actId="14100"/>
          <ac:spMkLst>
            <pc:docMk/>
            <pc:sldMk cId="315867486" sldId="271"/>
            <ac:spMk id="58" creationId="{D5C5AAF3-0EA6-D945-8CBD-AD1F505A7E09}"/>
          </ac:spMkLst>
        </pc:spChg>
        <pc:spChg chg="add">
          <ac:chgData name="M Currie" userId="c402c155-14e7-440a-8c26-a1dca60f71bf" providerId="ADAL" clId="{853EE875-2A7C-4E49-9549-1F5D5D85A422}" dt="2022-01-06T20:46:05.978" v="7"/>
          <ac:spMkLst>
            <pc:docMk/>
            <pc:sldMk cId="315867486" sldId="271"/>
            <ac:spMk id="71" creationId="{C6763A94-A21A-2A4B-8F39-6C700F21F1E9}"/>
          </ac:spMkLst>
        </pc:spChg>
        <pc:spChg chg="add">
          <ac:chgData name="M Currie" userId="c402c155-14e7-440a-8c26-a1dca60f71bf" providerId="ADAL" clId="{853EE875-2A7C-4E49-9549-1F5D5D85A422}" dt="2022-01-06T20:46:05.978" v="7"/>
          <ac:spMkLst>
            <pc:docMk/>
            <pc:sldMk cId="315867486" sldId="271"/>
            <ac:spMk id="72" creationId="{85AA6E57-24ED-C943-BD54-FAC98D46E8F6}"/>
          </ac:spMkLst>
        </pc:spChg>
        <pc:spChg chg="add">
          <ac:chgData name="M Currie" userId="c402c155-14e7-440a-8c26-a1dca60f71bf" providerId="ADAL" clId="{853EE875-2A7C-4E49-9549-1F5D5D85A422}" dt="2022-01-06T20:46:05.978" v="7"/>
          <ac:spMkLst>
            <pc:docMk/>
            <pc:sldMk cId="315867486" sldId="271"/>
            <ac:spMk id="73" creationId="{0A7BF250-6565-D947-9469-B14D72C0BADB}"/>
          </ac:spMkLst>
        </pc:spChg>
        <pc:graphicFrameChg chg="del">
          <ac:chgData name="M Currie" userId="c402c155-14e7-440a-8c26-a1dca60f71bf" providerId="ADAL" clId="{853EE875-2A7C-4E49-9549-1F5D5D85A422}" dt="2022-01-06T20:45:59.632" v="2" actId="478"/>
          <ac:graphicFrameMkLst>
            <pc:docMk/>
            <pc:sldMk cId="315867486" sldId="271"/>
            <ac:graphicFrameMk id="3" creationId="{AD7CA988-5971-1644-8562-0E5D9984837F}"/>
          </ac:graphicFrameMkLst>
        </pc:graphicFrameChg>
        <pc:graphicFrameChg chg="del">
          <ac:chgData name="M Currie" userId="c402c155-14e7-440a-8c26-a1dca60f71bf" providerId="ADAL" clId="{853EE875-2A7C-4E49-9549-1F5D5D85A422}" dt="2022-01-06T20:45:59.632" v="2" actId="478"/>
          <ac:graphicFrameMkLst>
            <pc:docMk/>
            <pc:sldMk cId="315867486" sldId="271"/>
            <ac:graphicFrameMk id="31" creationId="{F644EFA5-7F23-244D-9D0C-C1B58975878D}"/>
          </ac:graphicFrameMkLst>
        </pc:graphicFrameChg>
        <pc:graphicFrameChg chg="add del">
          <ac:chgData name="M Currie" userId="c402c155-14e7-440a-8c26-a1dca60f71bf" providerId="ADAL" clId="{853EE875-2A7C-4E49-9549-1F5D5D85A422}" dt="2022-01-06T20:46:03.902" v="6"/>
          <ac:graphicFrameMkLst>
            <pc:docMk/>
            <pc:sldMk cId="315867486" sldId="271"/>
            <ac:graphicFrameMk id="36" creationId="{B21A6F51-C04B-8D45-8F8D-41498FB74881}"/>
          </ac:graphicFrameMkLst>
        </pc:graphicFrameChg>
        <pc:graphicFrameChg chg="add del">
          <ac:chgData name="M Currie" userId="c402c155-14e7-440a-8c26-a1dca60f71bf" providerId="ADAL" clId="{853EE875-2A7C-4E49-9549-1F5D5D85A422}" dt="2022-01-06T20:46:03.902" v="6"/>
          <ac:graphicFrameMkLst>
            <pc:docMk/>
            <pc:sldMk cId="315867486" sldId="271"/>
            <ac:graphicFrameMk id="41" creationId="{27FC8C1D-415B-6D4C-AECB-FA3FF765C98A}"/>
          </ac:graphicFrameMkLst>
        </pc:graphicFrameChg>
        <pc:graphicFrameChg chg="del">
          <ac:chgData name="M Currie" userId="c402c155-14e7-440a-8c26-a1dca60f71bf" providerId="ADAL" clId="{853EE875-2A7C-4E49-9549-1F5D5D85A422}" dt="2022-01-06T20:45:59.632" v="2" actId="478"/>
          <ac:graphicFrameMkLst>
            <pc:docMk/>
            <pc:sldMk cId="315867486" sldId="271"/>
            <ac:graphicFrameMk id="46" creationId="{8D4549B3-ADFA-D245-B88B-6A8515CC07F6}"/>
          </ac:graphicFrameMkLst>
        </pc:graphicFrameChg>
        <pc:graphicFrameChg chg="add del">
          <ac:chgData name="M Currie" userId="c402c155-14e7-440a-8c26-a1dca60f71bf" providerId="ADAL" clId="{853EE875-2A7C-4E49-9549-1F5D5D85A422}" dt="2022-01-06T20:46:03.902" v="6"/>
          <ac:graphicFrameMkLst>
            <pc:docMk/>
            <pc:sldMk cId="315867486" sldId="271"/>
            <ac:graphicFrameMk id="51" creationId="{F5AF470F-B960-8B42-9A02-D373A9082CF1}"/>
          </ac:graphicFrameMkLst>
        </pc:graphicFrameChg>
        <pc:graphicFrameChg chg="add">
          <ac:chgData name="M Currie" userId="c402c155-14e7-440a-8c26-a1dca60f71bf" providerId="ADAL" clId="{853EE875-2A7C-4E49-9549-1F5D5D85A422}" dt="2022-01-06T20:46:05.978" v="7"/>
          <ac:graphicFrameMkLst>
            <pc:docMk/>
            <pc:sldMk cId="315867486" sldId="271"/>
            <ac:graphicFrameMk id="59" creationId="{83DD638D-A114-8A42-B91E-314A0091B5BE}"/>
          </ac:graphicFrameMkLst>
        </pc:graphicFrameChg>
        <pc:graphicFrameChg chg="add">
          <ac:chgData name="M Currie" userId="c402c155-14e7-440a-8c26-a1dca60f71bf" providerId="ADAL" clId="{853EE875-2A7C-4E49-9549-1F5D5D85A422}" dt="2022-01-06T20:46:05.978" v="7"/>
          <ac:graphicFrameMkLst>
            <pc:docMk/>
            <pc:sldMk cId="315867486" sldId="271"/>
            <ac:graphicFrameMk id="63" creationId="{BBBE1432-FFB9-1648-9084-CADD0D5EE241}"/>
          </ac:graphicFrameMkLst>
        </pc:graphicFrameChg>
        <pc:graphicFrameChg chg="add">
          <ac:chgData name="M Currie" userId="c402c155-14e7-440a-8c26-a1dca60f71bf" providerId="ADAL" clId="{853EE875-2A7C-4E49-9549-1F5D5D85A422}" dt="2022-01-06T20:46:05.978" v="7"/>
          <ac:graphicFrameMkLst>
            <pc:docMk/>
            <pc:sldMk cId="315867486" sldId="271"/>
            <ac:graphicFrameMk id="67" creationId="{464ED4BD-D41B-394B-BBC4-E2E60CFE7E75}"/>
          </ac:graphicFrameMkLst>
        </pc:graphicFrameChg>
        <pc:picChg chg="del">
          <ac:chgData name="M Currie" userId="c402c155-14e7-440a-8c26-a1dca60f71bf" providerId="ADAL" clId="{853EE875-2A7C-4E49-9549-1F5D5D85A422}" dt="2022-01-06T20:45:59.632" v="2" actId="478"/>
          <ac:picMkLst>
            <pc:docMk/>
            <pc:sldMk cId="315867486" sldId="271"/>
            <ac:picMk id="27" creationId="{E21C5C49-0DF7-AA45-B81C-CAE0684B28DD}"/>
          </ac:picMkLst>
        </pc:picChg>
        <pc:picChg chg="del">
          <ac:chgData name="M Currie" userId="c402c155-14e7-440a-8c26-a1dca60f71bf" providerId="ADAL" clId="{853EE875-2A7C-4E49-9549-1F5D5D85A422}" dt="2022-01-06T20:45:59.632" v="2" actId="478"/>
          <ac:picMkLst>
            <pc:docMk/>
            <pc:sldMk cId="315867486" sldId="271"/>
            <ac:picMk id="28" creationId="{4FF421AE-8E43-FB4C-AD44-0022B2B16F65}"/>
          </ac:picMkLst>
        </pc:picChg>
        <pc:picChg chg="del">
          <ac:chgData name="M Currie" userId="c402c155-14e7-440a-8c26-a1dca60f71bf" providerId="ADAL" clId="{853EE875-2A7C-4E49-9549-1F5D5D85A422}" dt="2022-01-06T20:45:59.632" v="2" actId="478"/>
          <ac:picMkLst>
            <pc:docMk/>
            <pc:sldMk cId="315867486" sldId="271"/>
            <ac:picMk id="29" creationId="{D0FA9093-E059-9946-A5D2-9F1C454DA323}"/>
          </ac:picMkLst>
        </pc:picChg>
        <pc:picChg chg="del">
          <ac:chgData name="M Currie" userId="c402c155-14e7-440a-8c26-a1dca60f71bf" providerId="ADAL" clId="{853EE875-2A7C-4E49-9549-1F5D5D85A422}" dt="2022-01-06T20:45:59.632" v="2" actId="478"/>
          <ac:picMkLst>
            <pc:docMk/>
            <pc:sldMk cId="315867486" sldId="271"/>
            <ac:picMk id="32" creationId="{8D4C7681-E24A-0C49-A39D-DAD297AA6A5D}"/>
          </ac:picMkLst>
        </pc:picChg>
        <pc:picChg chg="del">
          <ac:chgData name="M Currie" userId="c402c155-14e7-440a-8c26-a1dca60f71bf" providerId="ADAL" clId="{853EE875-2A7C-4E49-9549-1F5D5D85A422}" dt="2022-01-06T20:45:59.632" v="2" actId="478"/>
          <ac:picMkLst>
            <pc:docMk/>
            <pc:sldMk cId="315867486" sldId="271"/>
            <ac:picMk id="33" creationId="{C21C38DB-033A-9E44-A3C6-D27355A47229}"/>
          </ac:picMkLst>
        </pc:picChg>
        <pc:picChg chg="del">
          <ac:chgData name="M Currie" userId="c402c155-14e7-440a-8c26-a1dca60f71bf" providerId="ADAL" clId="{853EE875-2A7C-4E49-9549-1F5D5D85A422}" dt="2022-01-06T20:45:59.632" v="2" actId="478"/>
          <ac:picMkLst>
            <pc:docMk/>
            <pc:sldMk cId="315867486" sldId="271"/>
            <ac:picMk id="34" creationId="{2A8EB93B-A16D-6746-897D-C5908C60B092}"/>
          </ac:picMkLst>
        </pc:picChg>
        <pc:picChg chg="add del">
          <ac:chgData name="M Currie" userId="c402c155-14e7-440a-8c26-a1dca60f71bf" providerId="ADAL" clId="{853EE875-2A7C-4E49-9549-1F5D5D85A422}" dt="2022-01-06T20:46:03.902" v="6"/>
          <ac:picMkLst>
            <pc:docMk/>
            <pc:sldMk cId="315867486" sldId="271"/>
            <ac:picMk id="37" creationId="{3FDDDEDD-C0A1-F24D-957F-C51B1E4CDFB6}"/>
          </ac:picMkLst>
        </pc:picChg>
        <pc:picChg chg="add del">
          <ac:chgData name="M Currie" userId="c402c155-14e7-440a-8c26-a1dca60f71bf" providerId="ADAL" clId="{853EE875-2A7C-4E49-9549-1F5D5D85A422}" dt="2022-01-06T20:46:03.902" v="6"/>
          <ac:picMkLst>
            <pc:docMk/>
            <pc:sldMk cId="315867486" sldId="271"/>
            <ac:picMk id="38" creationId="{EA72AA3A-ACE2-5C4D-BA88-41FBA2B782F8}"/>
          </ac:picMkLst>
        </pc:picChg>
        <pc:picChg chg="add del">
          <ac:chgData name="M Currie" userId="c402c155-14e7-440a-8c26-a1dca60f71bf" providerId="ADAL" clId="{853EE875-2A7C-4E49-9549-1F5D5D85A422}" dt="2022-01-06T20:46:03.902" v="6"/>
          <ac:picMkLst>
            <pc:docMk/>
            <pc:sldMk cId="315867486" sldId="271"/>
            <ac:picMk id="39" creationId="{6A068BE4-AFA7-3840-9187-382E720AC5CD}"/>
          </ac:picMkLst>
        </pc:picChg>
        <pc:picChg chg="add del">
          <ac:chgData name="M Currie" userId="c402c155-14e7-440a-8c26-a1dca60f71bf" providerId="ADAL" clId="{853EE875-2A7C-4E49-9549-1F5D5D85A422}" dt="2022-01-06T20:46:03.902" v="6"/>
          <ac:picMkLst>
            <pc:docMk/>
            <pc:sldMk cId="315867486" sldId="271"/>
            <ac:picMk id="44" creationId="{91ACB862-81A0-7344-99C3-85FD9BAB0E66}"/>
          </ac:picMkLst>
        </pc:picChg>
        <pc:picChg chg="add del">
          <ac:chgData name="M Currie" userId="c402c155-14e7-440a-8c26-a1dca60f71bf" providerId="ADAL" clId="{853EE875-2A7C-4E49-9549-1F5D5D85A422}" dt="2022-01-06T20:46:03.902" v="6"/>
          <ac:picMkLst>
            <pc:docMk/>
            <pc:sldMk cId="315867486" sldId="271"/>
            <ac:picMk id="45" creationId="{C2666C80-4907-CE4B-954A-21B2D6B5DDF8}"/>
          </ac:picMkLst>
        </pc:picChg>
        <pc:picChg chg="del">
          <ac:chgData name="M Currie" userId="c402c155-14e7-440a-8c26-a1dca60f71bf" providerId="ADAL" clId="{853EE875-2A7C-4E49-9549-1F5D5D85A422}" dt="2022-01-06T20:45:59.632" v="2" actId="478"/>
          <ac:picMkLst>
            <pc:docMk/>
            <pc:sldMk cId="315867486" sldId="271"/>
            <ac:picMk id="47" creationId="{C84E54EF-EB2F-6C42-BA6D-20C4704810C9}"/>
          </ac:picMkLst>
        </pc:picChg>
        <pc:picChg chg="del">
          <ac:chgData name="M Currie" userId="c402c155-14e7-440a-8c26-a1dca60f71bf" providerId="ADAL" clId="{853EE875-2A7C-4E49-9549-1F5D5D85A422}" dt="2022-01-06T20:45:59.632" v="2" actId="478"/>
          <ac:picMkLst>
            <pc:docMk/>
            <pc:sldMk cId="315867486" sldId="271"/>
            <ac:picMk id="48" creationId="{804CB13E-EBCF-3B42-A821-796FE31E85D7}"/>
          </ac:picMkLst>
        </pc:picChg>
        <pc:picChg chg="del">
          <ac:chgData name="M Currie" userId="c402c155-14e7-440a-8c26-a1dca60f71bf" providerId="ADAL" clId="{853EE875-2A7C-4E49-9549-1F5D5D85A422}" dt="2022-01-06T20:45:59.632" v="2" actId="478"/>
          <ac:picMkLst>
            <pc:docMk/>
            <pc:sldMk cId="315867486" sldId="271"/>
            <ac:picMk id="49" creationId="{BA054B8D-A5CD-3144-8C5A-AB87CA9264B3}"/>
          </ac:picMkLst>
        </pc:picChg>
        <pc:picChg chg="add del">
          <ac:chgData name="M Currie" userId="c402c155-14e7-440a-8c26-a1dca60f71bf" providerId="ADAL" clId="{853EE875-2A7C-4E49-9549-1F5D5D85A422}" dt="2022-01-06T20:46:03.902" v="6"/>
          <ac:picMkLst>
            <pc:docMk/>
            <pc:sldMk cId="315867486" sldId="271"/>
            <ac:picMk id="50" creationId="{7610403C-1187-6240-BCD0-F67A6AB89982}"/>
          </ac:picMkLst>
        </pc:picChg>
        <pc:picChg chg="add del">
          <ac:chgData name="M Currie" userId="c402c155-14e7-440a-8c26-a1dca60f71bf" providerId="ADAL" clId="{853EE875-2A7C-4E49-9549-1F5D5D85A422}" dt="2022-01-06T20:46:03.902" v="6"/>
          <ac:picMkLst>
            <pc:docMk/>
            <pc:sldMk cId="315867486" sldId="271"/>
            <ac:picMk id="52" creationId="{BC67092C-9580-0E4A-A794-3C0286EF1087}"/>
          </ac:picMkLst>
        </pc:picChg>
        <pc:picChg chg="add del">
          <ac:chgData name="M Currie" userId="c402c155-14e7-440a-8c26-a1dca60f71bf" providerId="ADAL" clId="{853EE875-2A7C-4E49-9549-1F5D5D85A422}" dt="2022-01-06T20:46:03.902" v="6"/>
          <ac:picMkLst>
            <pc:docMk/>
            <pc:sldMk cId="315867486" sldId="271"/>
            <ac:picMk id="53" creationId="{727678D5-36A8-8943-B423-B89B3DDA4FC0}"/>
          </ac:picMkLst>
        </pc:picChg>
        <pc:picChg chg="add del">
          <ac:chgData name="M Currie" userId="c402c155-14e7-440a-8c26-a1dca60f71bf" providerId="ADAL" clId="{853EE875-2A7C-4E49-9549-1F5D5D85A422}" dt="2022-01-06T20:46:03.902" v="6"/>
          <ac:picMkLst>
            <pc:docMk/>
            <pc:sldMk cId="315867486" sldId="271"/>
            <ac:picMk id="54" creationId="{E5C61864-E6C4-084C-B90B-23B082762649}"/>
          </ac:picMkLst>
        </pc:picChg>
        <pc:picChg chg="add">
          <ac:chgData name="M Currie" userId="c402c155-14e7-440a-8c26-a1dca60f71bf" providerId="ADAL" clId="{853EE875-2A7C-4E49-9549-1F5D5D85A422}" dt="2022-01-06T20:46:05.978" v="7"/>
          <ac:picMkLst>
            <pc:docMk/>
            <pc:sldMk cId="315867486" sldId="271"/>
            <ac:picMk id="60" creationId="{3624A08A-41C9-374F-B76C-156CB78100D2}"/>
          </ac:picMkLst>
        </pc:picChg>
        <pc:picChg chg="add">
          <ac:chgData name="M Currie" userId="c402c155-14e7-440a-8c26-a1dca60f71bf" providerId="ADAL" clId="{853EE875-2A7C-4E49-9549-1F5D5D85A422}" dt="2022-01-06T20:46:05.978" v="7"/>
          <ac:picMkLst>
            <pc:docMk/>
            <pc:sldMk cId="315867486" sldId="271"/>
            <ac:picMk id="61" creationId="{539D4D56-300F-B94B-B6DA-479D1CA0ADE9}"/>
          </ac:picMkLst>
        </pc:picChg>
        <pc:picChg chg="add">
          <ac:chgData name="M Currie" userId="c402c155-14e7-440a-8c26-a1dca60f71bf" providerId="ADAL" clId="{853EE875-2A7C-4E49-9549-1F5D5D85A422}" dt="2022-01-06T20:46:05.978" v="7"/>
          <ac:picMkLst>
            <pc:docMk/>
            <pc:sldMk cId="315867486" sldId="271"/>
            <ac:picMk id="62" creationId="{7356EE7F-DF6E-094F-9466-71C102D99D46}"/>
          </ac:picMkLst>
        </pc:picChg>
        <pc:picChg chg="add">
          <ac:chgData name="M Currie" userId="c402c155-14e7-440a-8c26-a1dca60f71bf" providerId="ADAL" clId="{853EE875-2A7C-4E49-9549-1F5D5D85A422}" dt="2022-01-06T20:46:05.978" v="7"/>
          <ac:picMkLst>
            <pc:docMk/>
            <pc:sldMk cId="315867486" sldId="271"/>
            <ac:picMk id="64" creationId="{01FA4503-403B-FD43-9426-8222B3EF0D82}"/>
          </ac:picMkLst>
        </pc:picChg>
        <pc:picChg chg="add">
          <ac:chgData name="M Currie" userId="c402c155-14e7-440a-8c26-a1dca60f71bf" providerId="ADAL" clId="{853EE875-2A7C-4E49-9549-1F5D5D85A422}" dt="2022-01-06T20:46:05.978" v="7"/>
          <ac:picMkLst>
            <pc:docMk/>
            <pc:sldMk cId="315867486" sldId="271"/>
            <ac:picMk id="65" creationId="{15228EA8-9D1D-8E42-A269-A7D5AFDAE5BA}"/>
          </ac:picMkLst>
        </pc:picChg>
        <pc:picChg chg="add">
          <ac:chgData name="M Currie" userId="c402c155-14e7-440a-8c26-a1dca60f71bf" providerId="ADAL" clId="{853EE875-2A7C-4E49-9549-1F5D5D85A422}" dt="2022-01-06T20:46:05.978" v="7"/>
          <ac:picMkLst>
            <pc:docMk/>
            <pc:sldMk cId="315867486" sldId="271"/>
            <ac:picMk id="66" creationId="{E4C1150D-02F0-1D4A-B37E-49FDB7C44569}"/>
          </ac:picMkLst>
        </pc:picChg>
        <pc:picChg chg="add">
          <ac:chgData name="M Currie" userId="c402c155-14e7-440a-8c26-a1dca60f71bf" providerId="ADAL" clId="{853EE875-2A7C-4E49-9549-1F5D5D85A422}" dt="2022-01-06T20:46:05.978" v="7"/>
          <ac:picMkLst>
            <pc:docMk/>
            <pc:sldMk cId="315867486" sldId="271"/>
            <ac:picMk id="68" creationId="{C58D7152-DD6F-E64D-A656-EE3D95ADFC5A}"/>
          </ac:picMkLst>
        </pc:picChg>
        <pc:picChg chg="add">
          <ac:chgData name="M Currie" userId="c402c155-14e7-440a-8c26-a1dca60f71bf" providerId="ADAL" clId="{853EE875-2A7C-4E49-9549-1F5D5D85A422}" dt="2022-01-06T20:46:05.978" v="7"/>
          <ac:picMkLst>
            <pc:docMk/>
            <pc:sldMk cId="315867486" sldId="271"/>
            <ac:picMk id="69" creationId="{6528590A-0F79-844C-9C54-07895FE3E15E}"/>
          </ac:picMkLst>
        </pc:picChg>
        <pc:picChg chg="add">
          <ac:chgData name="M Currie" userId="c402c155-14e7-440a-8c26-a1dca60f71bf" providerId="ADAL" clId="{853EE875-2A7C-4E49-9549-1F5D5D85A422}" dt="2022-01-06T20:46:05.978" v="7"/>
          <ac:picMkLst>
            <pc:docMk/>
            <pc:sldMk cId="315867486" sldId="271"/>
            <ac:picMk id="70" creationId="{08216B9D-CFDE-5444-8448-DF2CA141CF3E}"/>
          </ac:picMkLst>
        </pc:picChg>
      </pc:sldChg>
    </pc:docChg>
  </pc:docChgLst>
  <pc:docChgLst>
    <pc:chgData name="M Currie" userId="c402c155-14e7-440a-8c26-a1dca60f71bf" providerId="ADAL" clId="{A38EE916-D26E-B24C-AB52-FB1D5220C7A1}"/>
    <pc:docChg chg="custSel modSld">
      <pc:chgData name="M Currie" userId="c402c155-14e7-440a-8c26-a1dca60f71bf" providerId="ADAL" clId="{A38EE916-D26E-B24C-AB52-FB1D5220C7A1}" dt="2022-01-06T21:04:41.848" v="34" actId="20577"/>
      <pc:docMkLst>
        <pc:docMk/>
      </pc:docMkLst>
      <pc:sldChg chg="addSp delSp modSp">
        <pc:chgData name="M Currie" userId="c402c155-14e7-440a-8c26-a1dca60f71bf" providerId="ADAL" clId="{A38EE916-D26E-B24C-AB52-FB1D5220C7A1}" dt="2022-01-06T21:04:41.848" v="34" actId="20577"/>
        <pc:sldMkLst>
          <pc:docMk/>
          <pc:sldMk cId="315867486" sldId="271"/>
        </pc:sldMkLst>
        <pc:spChg chg="mod">
          <ac:chgData name="M Currie" userId="c402c155-14e7-440a-8c26-a1dca60f71bf" providerId="ADAL" clId="{A38EE916-D26E-B24C-AB52-FB1D5220C7A1}" dt="2022-01-06T21:04:19.277" v="26" actId="20577"/>
          <ac:spMkLst>
            <pc:docMk/>
            <pc:sldMk cId="315867486" sldId="271"/>
            <ac:spMk id="18" creationId="{9C461DD5-D03F-7944-93FA-552A23ABD0FB}"/>
          </ac:spMkLst>
        </pc:spChg>
        <pc:spChg chg="mod">
          <ac:chgData name="M Currie" userId="c402c155-14e7-440a-8c26-a1dca60f71bf" providerId="ADAL" clId="{A38EE916-D26E-B24C-AB52-FB1D5220C7A1}" dt="2022-01-06T21:04:41.848" v="34" actId="20577"/>
          <ac:spMkLst>
            <pc:docMk/>
            <pc:sldMk cId="315867486" sldId="271"/>
            <ac:spMk id="71" creationId="{C6763A94-A21A-2A4B-8F39-6C700F21F1E9}"/>
          </ac:spMkLst>
        </pc:spChg>
        <pc:picChg chg="add del mod">
          <ac:chgData name="M Currie" userId="c402c155-14e7-440a-8c26-a1dca60f71bf" providerId="ADAL" clId="{A38EE916-D26E-B24C-AB52-FB1D5220C7A1}" dt="2022-01-06T21:04:03.378" v="6"/>
          <ac:picMkLst>
            <pc:docMk/>
            <pc:sldMk cId="315867486" sldId="271"/>
            <ac:picMk id="3" creationId="{8E32F310-F580-5B48-8CB5-6D4DF9418A65}"/>
          </ac:picMkLst>
        </pc:picChg>
        <pc:picChg chg="add mod">
          <ac:chgData name="M Currie" userId="c402c155-14e7-440a-8c26-a1dca60f71bf" providerId="ADAL" clId="{A38EE916-D26E-B24C-AB52-FB1D5220C7A1}" dt="2022-01-06T21:04:13.972" v="10" actId="1076"/>
          <ac:picMkLst>
            <pc:docMk/>
            <pc:sldMk cId="315867486" sldId="271"/>
            <ac:picMk id="28" creationId="{70F350C1-F059-EC4B-807E-8AD90B3B0E58}"/>
          </ac:picMkLst>
        </pc:picChg>
        <pc:picChg chg="del">
          <ac:chgData name="M Currie" userId="c402c155-14e7-440a-8c26-a1dca60f71bf" providerId="ADAL" clId="{A38EE916-D26E-B24C-AB52-FB1D5220C7A1}" dt="2022-01-06T21:04:05.171" v="7" actId="478"/>
          <ac:picMkLst>
            <pc:docMk/>
            <pc:sldMk cId="315867486" sldId="271"/>
            <ac:picMk id="30" creationId="{64300001-675C-8F46-9B37-75D5FB727D9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1/31/2022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17192565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1/31/2022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1/31/2022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1/31/2022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pn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pn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rtlCol="0">
            <a:spAutoFit/>
          </a:bodyPr>
          <a:lstStyle/>
          <a:p>
            <a:pPr algn="ctr"/>
            <a:r>
              <a:rPr lang="en-US" sz="2800" b="1" dirty="0">
                <a:latin typeface="American Typewriter" panose="02090604020004020304" pitchFamily="18" charset="77"/>
              </a:rPr>
              <a:t>Media</a:t>
            </a: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sp>
        <p:nvSpPr>
          <p:cNvPr id="4" name="TextBox 3">
            <a:extLst>
              <a:ext uri="{FF2B5EF4-FFF2-40B4-BE49-F238E27FC236}">
                <a16:creationId xmlns:a16="http://schemas.microsoft.com/office/drawing/2014/main" id="{DFFBDCDA-2F17-7547-9107-1BDA01F1EE2C}"/>
              </a:ext>
            </a:extLst>
          </p:cNvPr>
          <p:cNvSpPr txBox="1"/>
          <p:nvPr/>
        </p:nvSpPr>
        <p:spPr>
          <a:xfrm>
            <a:off x="11598442" y="1106905"/>
            <a:ext cx="184731" cy="418128"/>
          </a:xfrm>
          <a:prstGeom prst="rect">
            <a:avLst/>
          </a:prstGeom>
          <a:noFill/>
        </p:spPr>
        <p:txBody>
          <a:bodyPr wrap="none" rtlCol="0">
            <a:spAutoFit/>
          </a:bodyPr>
          <a:lstStyle/>
          <a:p>
            <a:endParaRPr lang="en-US" dirty="0"/>
          </a:p>
        </p:txBody>
      </p:sp>
      <p:sp>
        <p:nvSpPr>
          <p:cNvPr id="58" name="Rectangle 57">
            <a:extLst>
              <a:ext uri="{FF2B5EF4-FFF2-40B4-BE49-F238E27FC236}">
                <a16:creationId xmlns:a16="http://schemas.microsoft.com/office/drawing/2014/main" id="{D5C5AAF3-0EA6-D945-8CBD-AD1F505A7E09}"/>
              </a:ext>
            </a:extLst>
          </p:cNvPr>
          <p:cNvSpPr/>
          <p:nvPr/>
        </p:nvSpPr>
        <p:spPr>
          <a:xfrm>
            <a:off x="1854" y="2481525"/>
            <a:ext cx="9605587" cy="9116918"/>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0" name="Picture 59">
            <a:extLst>
              <a:ext uri="{FF2B5EF4-FFF2-40B4-BE49-F238E27FC236}">
                <a16:creationId xmlns:a16="http://schemas.microsoft.com/office/drawing/2014/main" id="{3624A08A-41C9-374F-B76C-156CB78100D2}"/>
              </a:ext>
            </a:extLst>
          </p:cNvPr>
          <p:cNvPicPr>
            <a:picLocks noChangeAspect="1"/>
          </p:cNvPicPr>
          <p:nvPr/>
        </p:nvPicPr>
        <p:blipFill>
          <a:blip r:embed="rId7">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61" name="Picture 60" descr="Art Direction for Film and Video">
            <a:extLst>
              <a:ext uri="{FF2B5EF4-FFF2-40B4-BE49-F238E27FC236}">
                <a16:creationId xmlns:a16="http://schemas.microsoft.com/office/drawing/2014/main" id="{539D4D56-300F-B94B-B6DA-479D1CA0ADE9}"/>
              </a:ext>
            </a:extLst>
          </p:cNvPr>
          <p:cNvPicPr>
            <a:picLocks noChangeAspect="1"/>
          </p:cNvPicPr>
          <p:nvPr/>
        </p:nvPicPr>
        <p:blipFill>
          <a:blip r:embed="rId8">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62" name="Picture 61">
            <a:extLst>
              <a:ext uri="{FF2B5EF4-FFF2-40B4-BE49-F238E27FC236}">
                <a16:creationId xmlns:a16="http://schemas.microsoft.com/office/drawing/2014/main" id="{7356EE7F-DF6E-094F-9466-71C102D99D46}"/>
              </a:ext>
            </a:extLst>
          </p:cNvPr>
          <p:cNvPicPr>
            <a:picLocks noChangeAspect="1"/>
          </p:cNvPicPr>
          <p:nvPr/>
        </p:nvPicPr>
        <p:blipFill>
          <a:blip r:embed="rId9">
            <a:duotone>
              <a:schemeClr val="accent1">
                <a:shade val="45000"/>
                <a:satMod val="135000"/>
              </a:schemeClr>
              <a:prstClr val="white"/>
            </a:duotone>
          </a:blip>
          <a:stretch>
            <a:fillRect/>
          </a:stretch>
        </p:blipFill>
        <p:spPr>
          <a:xfrm>
            <a:off x="2418190" y="4489788"/>
            <a:ext cx="1183737" cy="361234"/>
          </a:xfrm>
          <a:prstGeom prst="rect">
            <a:avLst/>
          </a:prstGeom>
        </p:spPr>
      </p:pic>
      <p:pic>
        <p:nvPicPr>
          <p:cNvPr id="64" name="Picture 63">
            <a:extLst>
              <a:ext uri="{FF2B5EF4-FFF2-40B4-BE49-F238E27FC236}">
                <a16:creationId xmlns:a16="http://schemas.microsoft.com/office/drawing/2014/main" id="{01FA4503-403B-FD43-9426-8222B3EF0D82}"/>
              </a:ext>
            </a:extLst>
          </p:cNvPr>
          <p:cNvPicPr>
            <a:picLocks noChangeAspect="1"/>
          </p:cNvPicPr>
          <p:nvPr/>
        </p:nvPicPr>
        <p:blipFill>
          <a:blip r:embed="rId7">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65" name="Picture 64">
            <a:extLst>
              <a:ext uri="{FF2B5EF4-FFF2-40B4-BE49-F238E27FC236}">
                <a16:creationId xmlns:a16="http://schemas.microsoft.com/office/drawing/2014/main" id="{15228EA8-9D1D-8E42-A269-A7D5AFDAE5BA}"/>
              </a:ext>
            </a:extLst>
          </p:cNvPr>
          <p:cNvPicPr>
            <a:picLocks noChangeAspect="1"/>
          </p:cNvPicPr>
          <p:nvPr/>
        </p:nvPicPr>
        <p:blipFill>
          <a:blip r:embed="rId8">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66" name="Picture 65">
            <a:extLst>
              <a:ext uri="{FF2B5EF4-FFF2-40B4-BE49-F238E27FC236}">
                <a16:creationId xmlns:a16="http://schemas.microsoft.com/office/drawing/2014/main" id="{E4C1150D-02F0-1D4A-B37E-49FDB7C44569}"/>
              </a:ext>
            </a:extLst>
          </p:cNvPr>
          <p:cNvPicPr>
            <a:picLocks noChangeAspect="1"/>
          </p:cNvPicPr>
          <p:nvPr/>
        </p:nvPicPr>
        <p:blipFill>
          <a:blip r:embed="rId9">
            <a:duotone>
              <a:schemeClr val="accent1">
                <a:shade val="45000"/>
                <a:satMod val="135000"/>
              </a:schemeClr>
              <a:prstClr val="white"/>
            </a:duotone>
          </a:blip>
          <a:stretch>
            <a:fillRect/>
          </a:stretch>
        </p:blipFill>
        <p:spPr>
          <a:xfrm>
            <a:off x="2477613" y="7360645"/>
            <a:ext cx="1183737" cy="361234"/>
          </a:xfrm>
          <a:prstGeom prst="rect">
            <a:avLst/>
          </a:prstGeom>
        </p:spPr>
      </p:pic>
      <p:pic>
        <p:nvPicPr>
          <p:cNvPr id="68" name="Picture 67">
            <a:extLst>
              <a:ext uri="{FF2B5EF4-FFF2-40B4-BE49-F238E27FC236}">
                <a16:creationId xmlns:a16="http://schemas.microsoft.com/office/drawing/2014/main" id="{C58D7152-DD6F-E64D-A656-EE3D95ADFC5A}"/>
              </a:ext>
            </a:extLst>
          </p:cNvPr>
          <p:cNvPicPr>
            <a:picLocks noChangeAspect="1"/>
          </p:cNvPicPr>
          <p:nvPr/>
        </p:nvPicPr>
        <p:blipFill>
          <a:blip r:embed="rId7">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69" name="Picture 68">
            <a:extLst>
              <a:ext uri="{FF2B5EF4-FFF2-40B4-BE49-F238E27FC236}">
                <a16:creationId xmlns:a16="http://schemas.microsoft.com/office/drawing/2014/main" id="{6528590A-0F79-844C-9C54-07895FE3E15E}"/>
              </a:ext>
            </a:extLst>
          </p:cNvPr>
          <p:cNvPicPr>
            <a:picLocks noChangeAspect="1"/>
          </p:cNvPicPr>
          <p:nvPr/>
        </p:nvPicPr>
        <p:blipFill>
          <a:blip r:embed="rId8">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70" name="Picture 69">
            <a:extLst>
              <a:ext uri="{FF2B5EF4-FFF2-40B4-BE49-F238E27FC236}">
                <a16:creationId xmlns:a16="http://schemas.microsoft.com/office/drawing/2014/main" id="{08216B9D-CFDE-5444-8448-DF2CA141CF3E}"/>
              </a:ext>
            </a:extLst>
          </p:cNvPr>
          <p:cNvPicPr>
            <a:picLocks noChangeAspect="1"/>
          </p:cNvPicPr>
          <p:nvPr/>
        </p:nvPicPr>
        <p:blipFill>
          <a:blip r:embed="rId9">
            <a:duotone>
              <a:schemeClr val="accent1">
                <a:shade val="45000"/>
                <a:satMod val="135000"/>
              </a:schemeClr>
              <a:prstClr val="white"/>
            </a:duotone>
          </a:blip>
          <a:stretch>
            <a:fillRect/>
          </a:stretch>
        </p:blipFill>
        <p:spPr>
          <a:xfrm>
            <a:off x="2477613" y="10569919"/>
            <a:ext cx="1183737" cy="361234"/>
          </a:xfrm>
          <a:prstGeom prst="rect">
            <a:avLst/>
          </a:prstGeom>
        </p:spPr>
      </p:pic>
      <p:graphicFrame>
        <p:nvGraphicFramePr>
          <p:cNvPr id="27" name="Table 26">
            <a:extLst>
              <a:ext uri="{FF2B5EF4-FFF2-40B4-BE49-F238E27FC236}">
                <a16:creationId xmlns:a16="http://schemas.microsoft.com/office/drawing/2014/main" id="{467C47C9-BF61-4A46-8D72-3EA43DCE2F86}"/>
              </a:ext>
            </a:extLst>
          </p:cNvPr>
          <p:cNvGraphicFramePr>
            <a:graphicFrameLocks noGrp="1"/>
          </p:cNvGraphicFramePr>
          <p:nvPr>
            <p:extLst>
              <p:ext uri="{D42A27DB-BD31-4B8C-83A1-F6EECF244321}">
                <p14:modId xmlns:p14="http://schemas.microsoft.com/office/powerpoint/2010/main" val="3089850634"/>
              </p:ext>
            </p:extLst>
          </p:nvPr>
        </p:nvGraphicFramePr>
        <p:xfrm>
          <a:off x="3959548" y="2684284"/>
          <a:ext cx="5458078" cy="2871233"/>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272050">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n-lt"/>
                          <a:cs typeface="Calibri"/>
                        </a:rPr>
                        <a:t>Art Direction for Film and Video</a:t>
                      </a:r>
                      <a:endParaRPr lang="en-GB" sz="1600" b="1" dirty="0">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748881">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This book takes a practical, thorough look at the duties and skills of art directors and production designers. It teaches readers how to </a:t>
                      </a:r>
                      <a:r>
                        <a:rPr lang="en-GB" sz="1400" b="0" i="0" u="none" strike="noStrike" noProof="0" dirty="0" err="1">
                          <a:effectLst/>
                          <a:latin typeface="Gill Sans MT"/>
                        </a:rPr>
                        <a:t>analyze</a:t>
                      </a:r>
                      <a:r>
                        <a:rPr lang="en-GB" sz="1400" b="0" i="0" u="none" strike="noStrike" noProof="0" dirty="0">
                          <a:effectLst/>
                          <a:latin typeface="Gill Sans MT"/>
                        </a:rPr>
                        <a:t> a script, develop concepts that meet the needs of a script, develop sketches and construction drawings, work with directors and producers, and operate within budget limitations.</a:t>
                      </a:r>
                      <a:br>
                        <a:rPr lang="en-GB" sz="1400" b="0" i="0" u="none" strike="noStrike" noProof="0" dirty="0">
                          <a:effectLst/>
                          <a:latin typeface="Gill Sans MT"/>
                        </a:rPr>
                      </a:br>
                      <a:br>
                        <a:rPr lang="en-GB" sz="1400" b="0" i="0" u="none" strike="noStrike" noProof="0" dirty="0">
                          <a:effectLst/>
                          <a:latin typeface="Gill Sans MT"/>
                        </a:rPr>
                      </a:br>
                      <a:r>
                        <a:rPr lang="en-GB" sz="1400" b="0" i="0" u="none" strike="noStrike" noProof="0" dirty="0">
                          <a:effectLst/>
                          <a:latin typeface="Gill Sans MT"/>
                        </a:rPr>
                        <a:t>Students, novices in the profession, and persons from other art/design fields who are interested in expanding into film and video will find this is a valuable resource.</a:t>
                      </a:r>
                      <a:endParaRPr lang="en-GB" sz="1400" u="none" strike="noStrike" dirty="0">
                        <a:effectLst/>
                      </a:endParaRPr>
                    </a:p>
                    <a:p>
                      <a:pPr marL="0" marR="0" lvl="0" indent="0" algn="l" defTabSz="960120" rtl="0" eaLnBrk="1" fontAlgn="auto" latinLnBrk="0" hangingPunct="1">
                        <a:lnSpc>
                          <a:spcPct val="100000"/>
                        </a:lnSpc>
                        <a:spcBef>
                          <a:spcPts val="0"/>
                        </a:spcBef>
                        <a:spcAft>
                          <a:spcPts val="0"/>
                        </a:spcAft>
                        <a:buClrTx/>
                        <a:buSzTx/>
                        <a:buFontTx/>
                        <a:buNone/>
                        <a:tabLst/>
                        <a:defRPr/>
                      </a:pPr>
                      <a:endParaRPr lang="en-GB" sz="1400" b="0" i="0" u="none" strike="noStrike" dirty="0">
                        <a:solidFill>
                          <a:srgbClr val="0F1111"/>
                        </a:solidFill>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310913">
                <a:tc>
                  <a:txBody>
                    <a:bodyPr/>
                    <a:lstStyle/>
                    <a:p>
                      <a:r>
                        <a:rPr lang="en-US" sz="1400" dirty="0"/>
                        <a:t>RRP £44.99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28" name="Picture 27">
            <a:extLst>
              <a:ext uri="{FF2B5EF4-FFF2-40B4-BE49-F238E27FC236}">
                <a16:creationId xmlns:a16="http://schemas.microsoft.com/office/drawing/2014/main" id="{70F350C1-F059-EC4B-807E-8AD90B3B0E58}"/>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8278174" y="1315969"/>
            <a:ext cx="760635" cy="851911"/>
          </a:xfrm>
          <a:prstGeom prst="rect">
            <a:avLst/>
          </a:prstGeom>
        </p:spPr>
      </p:pic>
      <p:graphicFrame>
        <p:nvGraphicFramePr>
          <p:cNvPr id="29" name="Table 28">
            <a:extLst>
              <a:ext uri="{FF2B5EF4-FFF2-40B4-BE49-F238E27FC236}">
                <a16:creationId xmlns:a16="http://schemas.microsoft.com/office/drawing/2014/main" id="{D1614A96-80C1-4556-A388-BE2C061EC28D}"/>
              </a:ext>
            </a:extLst>
          </p:cNvPr>
          <p:cNvGraphicFramePr>
            <a:graphicFrameLocks noGrp="1"/>
          </p:cNvGraphicFramePr>
          <p:nvPr>
            <p:extLst>
              <p:ext uri="{D42A27DB-BD31-4B8C-83A1-F6EECF244321}">
                <p14:modId xmlns:p14="http://schemas.microsoft.com/office/powerpoint/2010/main" val="2940901121"/>
              </p:ext>
            </p:extLst>
          </p:nvPr>
        </p:nvGraphicFramePr>
        <p:xfrm>
          <a:off x="3959548" y="5555141"/>
          <a:ext cx="5458078" cy="237931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n-lt"/>
                          <a:cs typeface="Calibri"/>
                        </a:rPr>
                        <a:t>Digital Cinematography</a:t>
                      </a:r>
                      <a:endParaRPr lang="en-GB" sz="1600" b="1" dirty="0">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This book covers the `on-the-set' knowledge you need to know - its emphasis lies in practical application, rather than descriptions of technologies, so that in this book you will find usable `tools' and information to help you get the job done. From `getting the look' to lighting styles and ratios, what is needed for different types of shoots and the technical preparation required, this is a complete reference to the knowledge and skills required to shoot high end digital films.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£35.99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30" name="Table 29">
            <a:extLst>
              <a:ext uri="{FF2B5EF4-FFF2-40B4-BE49-F238E27FC236}">
                <a16:creationId xmlns:a16="http://schemas.microsoft.com/office/drawing/2014/main" id="{BFAC4D95-0E98-45D4-9625-5D068AB62E4F}"/>
              </a:ext>
            </a:extLst>
          </p:cNvPr>
          <p:cNvGraphicFramePr>
            <a:graphicFrameLocks noGrp="1"/>
          </p:cNvGraphicFramePr>
          <p:nvPr>
            <p:extLst>
              <p:ext uri="{D42A27DB-BD31-4B8C-83A1-F6EECF244321}">
                <p14:modId xmlns:p14="http://schemas.microsoft.com/office/powerpoint/2010/main" val="1339471938"/>
              </p:ext>
            </p:extLst>
          </p:nvPr>
        </p:nvGraphicFramePr>
        <p:xfrm>
          <a:off x="3994556" y="8346272"/>
          <a:ext cx="5458078" cy="301939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n-lt"/>
                          <a:cs typeface="Calibri"/>
                        </a:rPr>
                        <a:t>Film Directing Shot by Shot</a:t>
                      </a:r>
                      <a:endParaRPr lang="en-GB" sz="1600" b="1" dirty="0">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The book contains over 800 photos and illustrations, and is by far the most comprehensive look at shot design in print, containing storyboards from movies such as Citizen Kane, Blade Runner, Dead-pool, and Moonrise Kingdom. Also introduced is the concept of A, I, and L patterns as a way to simplify the hundreds of staging choices facing a director in every scene. Shot by Shot uniquely blends story analysis with compositional strategies, citing examples then il-lustrated with the storyboards used for the actual films. Throughout the book, various visual approaches to short scenes are shown, exposing the directing processes of our most celebrated auteurs</a:t>
                      </a:r>
                      <a:endParaRPr lang="en-GB" sz="1400" u="none" strike="noStrike" dirty="0" err="1">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£25.26</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8" name="Picture 9" descr="A picture containing text, sign&#10;&#10;Description automatically generated">
            <a:extLst>
              <a:ext uri="{FF2B5EF4-FFF2-40B4-BE49-F238E27FC236}">
                <a16:creationId xmlns:a16="http://schemas.microsoft.com/office/drawing/2014/main" id="{3B2A41C5-37A8-450B-8080-9673B4E351A1}"/>
              </a:ext>
            </a:extLst>
          </p:cNvPr>
          <p:cNvPicPr>
            <a:picLocks noChangeAspect="1"/>
          </p:cNvPicPr>
          <p:nvPr/>
        </p:nvPicPr>
        <p:blipFill>
          <a:blip r:embed="rId11"/>
          <a:stretch>
            <a:fillRect/>
          </a:stretch>
        </p:blipFill>
        <p:spPr>
          <a:xfrm>
            <a:off x="255678" y="2574335"/>
            <a:ext cx="1724101" cy="2554807"/>
          </a:xfrm>
          <a:prstGeom prst="rect">
            <a:avLst/>
          </a:prstGeom>
        </p:spPr>
      </p:pic>
      <p:pic>
        <p:nvPicPr>
          <p:cNvPr id="10" name="Picture 12">
            <a:extLst>
              <a:ext uri="{FF2B5EF4-FFF2-40B4-BE49-F238E27FC236}">
                <a16:creationId xmlns:a16="http://schemas.microsoft.com/office/drawing/2014/main" id="{09668376-0F2A-42C8-AA70-84BD74DD197D}"/>
              </a:ext>
            </a:extLst>
          </p:cNvPr>
          <p:cNvPicPr>
            <a:picLocks noChangeAspect="1"/>
          </p:cNvPicPr>
          <p:nvPr/>
        </p:nvPicPr>
        <p:blipFill>
          <a:blip r:embed="rId12"/>
          <a:stretch>
            <a:fillRect/>
          </a:stretch>
        </p:blipFill>
        <p:spPr>
          <a:xfrm>
            <a:off x="132107" y="5395860"/>
            <a:ext cx="1971245" cy="2653176"/>
          </a:xfrm>
          <a:prstGeom prst="rect">
            <a:avLst/>
          </a:prstGeom>
        </p:spPr>
      </p:pic>
      <p:pic>
        <p:nvPicPr>
          <p:cNvPr id="13" name="Picture 15" descr="Diagram, text&#10;&#10;Description automatically generated">
            <a:extLst>
              <a:ext uri="{FF2B5EF4-FFF2-40B4-BE49-F238E27FC236}">
                <a16:creationId xmlns:a16="http://schemas.microsoft.com/office/drawing/2014/main" id="{75B6A548-9B20-4C05-BC8E-822351032D63}"/>
              </a:ext>
            </a:extLst>
          </p:cNvPr>
          <p:cNvPicPr>
            <a:picLocks noChangeAspect="1"/>
          </p:cNvPicPr>
          <p:nvPr/>
        </p:nvPicPr>
        <p:blipFill>
          <a:blip r:embed="rId13"/>
          <a:stretch>
            <a:fillRect/>
          </a:stretch>
        </p:blipFill>
        <p:spPr>
          <a:xfrm>
            <a:off x="260765" y="8526304"/>
            <a:ext cx="1778256" cy="2551852"/>
          </a:xfrm>
          <a:prstGeom prst="rect">
            <a:avLst/>
          </a:prstGeom>
        </p:spPr>
      </p:pic>
    </p:spTree>
    <p:extLst>
      <p:ext uri="{BB962C8B-B14F-4D97-AF65-F5344CB8AC3E}">
        <p14:creationId xmlns:p14="http://schemas.microsoft.com/office/powerpoint/2010/main" val="31586748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172</TotalTime>
  <Words>40</Words>
  <Application>Microsoft Office PowerPoint</Application>
  <PresentationFormat>A3 Paper (297x420 mm)</PresentationFormat>
  <Paragraphs>18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Gallery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68</cp:revision>
  <dcterms:created xsi:type="dcterms:W3CDTF">2021-11-15T21:10:25Z</dcterms:created>
  <dcterms:modified xsi:type="dcterms:W3CDTF">2022-01-31T11:48:29Z</dcterms:modified>
</cp:coreProperties>
</file>