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448" r:id="rId1"/>
  </p:sldMasterIdLst>
  <p:notesMasterIdLst>
    <p:notesMasterId r:id="rId3"/>
  </p:notesMasterIdLst>
  <p:sldIdLst>
    <p:sldId id="267" r:id="rId2"/>
  </p:sldIdLst>
  <p:sldSz cx="9601200" cy="12801600" type="A3"/>
  <p:notesSz cx="6858000" cy="9144000"/>
  <p:defaultTextStyle>
    <a:defPPr>
      <a:defRPr lang="en-US"/>
    </a:defPPr>
    <a:lvl1pPr marL="0" algn="l" defTabSz="1075334" rtl="0" eaLnBrk="1" latinLnBrk="0" hangingPunct="1">
      <a:defRPr sz="2117" kern="1200">
        <a:solidFill>
          <a:schemeClr val="tx1"/>
        </a:solidFill>
        <a:latin typeface="+mn-lt"/>
        <a:ea typeface="+mn-ea"/>
        <a:cs typeface="+mn-cs"/>
      </a:defRPr>
    </a:lvl1pPr>
    <a:lvl2pPr marL="537667" algn="l" defTabSz="1075334" rtl="0" eaLnBrk="1" latinLnBrk="0" hangingPunct="1">
      <a:defRPr sz="2117" kern="1200">
        <a:solidFill>
          <a:schemeClr val="tx1"/>
        </a:solidFill>
        <a:latin typeface="+mn-lt"/>
        <a:ea typeface="+mn-ea"/>
        <a:cs typeface="+mn-cs"/>
      </a:defRPr>
    </a:lvl2pPr>
    <a:lvl3pPr marL="1075334" algn="l" defTabSz="1075334" rtl="0" eaLnBrk="1" latinLnBrk="0" hangingPunct="1">
      <a:defRPr sz="2117" kern="1200">
        <a:solidFill>
          <a:schemeClr val="tx1"/>
        </a:solidFill>
        <a:latin typeface="+mn-lt"/>
        <a:ea typeface="+mn-ea"/>
        <a:cs typeface="+mn-cs"/>
      </a:defRPr>
    </a:lvl3pPr>
    <a:lvl4pPr marL="1613002" algn="l" defTabSz="1075334" rtl="0" eaLnBrk="1" latinLnBrk="0" hangingPunct="1">
      <a:defRPr sz="2117" kern="1200">
        <a:solidFill>
          <a:schemeClr val="tx1"/>
        </a:solidFill>
        <a:latin typeface="+mn-lt"/>
        <a:ea typeface="+mn-ea"/>
        <a:cs typeface="+mn-cs"/>
      </a:defRPr>
    </a:lvl4pPr>
    <a:lvl5pPr marL="2150669" algn="l" defTabSz="1075334" rtl="0" eaLnBrk="1" latinLnBrk="0" hangingPunct="1">
      <a:defRPr sz="2117" kern="1200">
        <a:solidFill>
          <a:schemeClr val="tx1"/>
        </a:solidFill>
        <a:latin typeface="+mn-lt"/>
        <a:ea typeface="+mn-ea"/>
        <a:cs typeface="+mn-cs"/>
      </a:defRPr>
    </a:lvl5pPr>
    <a:lvl6pPr marL="2688336" algn="l" defTabSz="1075334" rtl="0" eaLnBrk="1" latinLnBrk="0" hangingPunct="1">
      <a:defRPr sz="2117" kern="1200">
        <a:solidFill>
          <a:schemeClr val="tx1"/>
        </a:solidFill>
        <a:latin typeface="+mn-lt"/>
        <a:ea typeface="+mn-ea"/>
        <a:cs typeface="+mn-cs"/>
      </a:defRPr>
    </a:lvl6pPr>
    <a:lvl7pPr marL="3226003" algn="l" defTabSz="1075334" rtl="0" eaLnBrk="1" latinLnBrk="0" hangingPunct="1">
      <a:defRPr sz="2117" kern="1200">
        <a:solidFill>
          <a:schemeClr val="tx1"/>
        </a:solidFill>
        <a:latin typeface="+mn-lt"/>
        <a:ea typeface="+mn-ea"/>
        <a:cs typeface="+mn-cs"/>
      </a:defRPr>
    </a:lvl7pPr>
    <a:lvl8pPr marL="3763670" algn="l" defTabSz="1075334" rtl="0" eaLnBrk="1" latinLnBrk="0" hangingPunct="1">
      <a:defRPr sz="2117" kern="1200">
        <a:solidFill>
          <a:schemeClr val="tx1"/>
        </a:solidFill>
        <a:latin typeface="+mn-lt"/>
        <a:ea typeface="+mn-ea"/>
        <a:cs typeface="+mn-cs"/>
      </a:defRPr>
    </a:lvl8pPr>
    <a:lvl9pPr marL="4301338" algn="l" defTabSz="1075334" rtl="0" eaLnBrk="1" latinLnBrk="0" hangingPunct="1">
      <a:defRPr sz="2117"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CC5DC"/>
    <a:srgbClr val="B71E42"/>
    <a:srgbClr val="E0DEDA"/>
    <a:srgbClr val="E7E4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6B57854-69AD-12EC-4123-8A4BA0CFC0F2}" v="550" dt="2022-01-13T20:41:19.01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4334"/>
    <p:restoredTop sz="94788"/>
  </p:normalViewPr>
  <p:slideViewPr>
    <p:cSldViewPr snapToGrid="0" snapToObjects="1">
      <p:cViewPr varScale="1">
        <p:scale>
          <a:sx n="37" d="100"/>
          <a:sy n="37" d="100"/>
        </p:scale>
        <p:origin x="280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 Currie" userId="c402c155-14e7-440a-8c26-a1dca60f71bf" providerId="ADAL" clId="{5EC43A85-128E-D340-8236-9702882391FD}"/>
    <pc:docChg chg="custSel modSld">
      <pc:chgData name="M Currie" userId="c402c155-14e7-440a-8c26-a1dca60f71bf" providerId="ADAL" clId="{5EC43A85-128E-D340-8236-9702882391FD}" dt="2022-01-06T21:00:35.630" v="1"/>
      <pc:docMkLst>
        <pc:docMk/>
      </pc:docMkLst>
      <pc:sldChg chg="addSp delSp">
        <pc:chgData name="M Currie" userId="c402c155-14e7-440a-8c26-a1dca60f71bf" providerId="ADAL" clId="{5EC43A85-128E-D340-8236-9702882391FD}" dt="2022-01-06T21:00:35.630" v="1"/>
        <pc:sldMkLst>
          <pc:docMk/>
          <pc:sldMk cId="2846708683" sldId="267"/>
        </pc:sldMkLst>
        <pc:spChg chg="del">
          <ac:chgData name="M Currie" userId="c402c155-14e7-440a-8c26-a1dca60f71bf" providerId="ADAL" clId="{5EC43A85-128E-D340-8236-9702882391FD}" dt="2022-01-06T21:00:34.921" v="0" actId="478"/>
          <ac:spMkLst>
            <pc:docMk/>
            <pc:sldMk cId="2846708683" sldId="267"/>
            <ac:spMk id="40" creationId="{04103D80-3834-D542-9181-5E6D4C6DADD3}"/>
          </ac:spMkLst>
        </pc:spChg>
        <pc:spChg chg="del">
          <ac:chgData name="M Currie" userId="c402c155-14e7-440a-8c26-a1dca60f71bf" providerId="ADAL" clId="{5EC43A85-128E-D340-8236-9702882391FD}" dt="2022-01-06T21:00:34.921" v="0" actId="478"/>
          <ac:spMkLst>
            <pc:docMk/>
            <pc:sldMk cId="2846708683" sldId="267"/>
            <ac:spMk id="42" creationId="{162CDB36-1EEB-DF46-93FA-7A6DA8283EFB}"/>
          </ac:spMkLst>
        </pc:spChg>
        <pc:spChg chg="del">
          <ac:chgData name="M Currie" userId="c402c155-14e7-440a-8c26-a1dca60f71bf" providerId="ADAL" clId="{5EC43A85-128E-D340-8236-9702882391FD}" dt="2022-01-06T21:00:34.921" v="0" actId="478"/>
          <ac:spMkLst>
            <pc:docMk/>
            <pc:sldMk cId="2846708683" sldId="267"/>
            <ac:spMk id="43" creationId="{0206162D-3E2E-E64A-ABB5-E57FC2720C1E}"/>
          </ac:spMkLst>
        </pc:spChg>
        <pc:spChg chg="add">
          <ac:chgData name="M Currie" userId="c402c155-14e7-440a-8c26-a1dca60f71bf" providerId="ADAL" clId="{5EC43A85-128E-D340-8236-9702882391FD}" dt="2022-01-06T21:00:35.630" v="1"/>
          <ac:spMkLst>
            <pc:docMk/>
            <pc:sldMk cId="2846708683" sldId="267"/>
            <ac:spMk id="53" creationId="{C78F4AB1-398C-B440-B172-5B657A7BA0FA}"/>
          </ac:spMkLst>
        </pc:spChg>
        <pc:spChg chg="add">
          <ac:chgData name="M Currie" userId="c402c155-14e7-440a-8c26-a1dca60f71bf" providerId="ADAL" clId="{5EC43A85-128E-D340-8236-9702882391FD}" dt="2022-01-06T21:00:35.630" v="1"/>
          <ac:spMkLst>
            <pc:docMk/>
            <pc:sldMk cId="2846708683" sldId="267"/>
            <ac:spMk id="54" creationId="{77CFFA70-835F-7343-892E-9E8BD410AFDA}"/>
          </ac:spMkLst>
        </pc:spChg>
        <pc:spChg chg="add">
          <ac:chgData name="M Currie" userId="c402c155-14e7-440a-8c26-a1dca60f71bf" providerId="ADAL" clId="{5EC43A85-128E-D340-8236-9702882391FD}" dt="2022-01-06T21:00:35.630" v="1"/>
          <ac:spMkLst>
            <pc:docMk/>
            <pc:sldMk cId="2846708683" sldId="267"/>
            <ac:spMk id="55" creationId="{6879EDE0-A2BD-E840-8F81-81E6392CAEE4}"/>
          </ac:spMkLst>
        </pc:spChg>
        <pc:graphicFrameChg chg="del">
          <ac:chgData name="M Currie" userId="c402c155-14e7-440a-8c26-a1dca60f71bf" providerId="ADAL" clId="{5EC43A85-128E-D340-8236-9702882391FD}" dt="2022-01-06T21:00:34.921" v="0" actId="478"/>
          <ac:graphicFrameMkLst>
            <pc:docMk/>
            <pc:sldMk cId="2846708683" sldId="267"/>
            <ac:graphicFrameMk id="3" creationId="{AD7CA988-5971-1644-8562-0E5D9984837F}"/>
          </ac:graphicFrameMkLst>
        </pc:graphicFrameChg>
        <pc:graphicFrameChg chg="add">
          <ac:chgData name="M Currie" userId="c402c155-14e7-440a-8c26-a1dca60f71bf" providerId="ADAL" clId="{5EC43A85-128E-D340-8236-9702882391FD}" dt="2022-01-06T21:00:35.630" v="1"/>
          <ac:graphicFrameMkLst>
            <pc:docMk/>
            <pc:sldMk cId="2846708683" sldId="267"/>
            <ac:graphicFrameMk id="30" creationId="{B4D25F25-4EE1-D449-8F41-2DC2C5B67DEB}"/>
          </ac:graphicFrameMkLst>
        </pc:graphicFrameChg>
        <pc:graphicFrameChg chg="del">
          <ac:chgData name="M Currie" userId="c402c155-14e7-440a-8c26-a1dca60f71bf" providerId="ADAL" clId="{5EC43A85-128E-D340-8236-9702882391FD}" dt="2022-01-06T21:00:34.921" v="0" actId="478"/>
          <ac:graphicFrameMkLst>
            <pc:docMk/>
            <pc:sldMk cId="2846708683" sldId="267"/>
            <ac:graphicFrameMk id="31" creationId="{F644EFA5-7F23-244D-9D0C-C1B58975878D}"/>
          </ac:graphicFrameMkLst>
        </pc:graphicFrameChg>
        <pc:graphicFrameChg chg="add">
          <ac:chgData name="M Currie" userId="c402c155-14e7-440a-8c26-a1dca60f71bf" providerId="ADAL" clId="{5EC43A85-128E-D340-8236-9702882391FD}" dt="2022-01-06T21:00:35.630" v="1"/>
          <ac:graphicFrameMkLst>
            <pc:docMk/>
            <pc:sldMk cId="2846708683" sldId="267"/>
            <ac:graphicFrameMk id="38" creationId="{0A318F51-CEF7-5C46-AABC-A105647DC68D}"/>
          </ac:graphicFrameMkLst>
        </pc:graphicFrameChg>
        <pc:graphicFrameChg chg="add">
          <ac:chgData name="M Currie" userId="c402c155-14e7-440a-8c26-a1dca60f71bf" providerId="ADAL" clId="{5EC43A85-128E-D340-8236-9702882391FD}" dt="2022-01-06T21:00:35.630" v="1"/>
          <ac:graphicFrameMkLst>
            <pc:docMk/>
            <pc:sldMk cId="2846708683" sldId="267"/>
            <ac:graphicFrameMk id="45" creationId="{E312E739-9763-0F43-A2BB-83E7A707EA6B}"/>
          </ac:graphicFrameMkLst>
        </pc:graphicFrameChg>
        <pc:graphicFrameChg chg="del">
          <ac:chgData name="M Currie" userId="c402c155-14e7-440a-8c26-a1dca60f71bf" providerId="ADAL" clId="{5EC43A85-128E-D340-8236-9702882391FD}" dt="2022-01-06T21:00:34.921" v="0" actId="478"/>
          <ac:graphicFrameMkLst>
            <pc:docMk/>
            <pc:sldMk cId="2846708683" sldId="267"/>
            <ac:graphicFrameMk id="46" creationId="{8D4549B3-ADFA-D245-B88B-6A8515CC07F6}"/>
          </ac:graphicFrameMkLst>
        </pc:graphicFrameChg>
        <pc:picChg chg="del">
          <ac:chgData name="M Currie" userId="c402c155-14e7-440a-8c26-a1dca60f71bf" providerId="ADAL" clId="{5EC43A85-128E-D340-8236-9702882391FD}" dt="2022-01-06T21:00:34.921" v="0" actId="478"/>
          <ac:picMkLst>
            <pc:docMk/>
            <pc:sldMk cId="2846708683" sldId="267"/>
            <ac:picMk id="27" creationId="{E21C5C49-0DF7-AA45-B81C-CAE0684B28DD}"/>
          </ac:picMkLst>
        </pc:picChg>
        <pc:picChg chg="del">
          <ac:chgData name="M Currie" userId="c402c155-14e7-440a-8c26-a1dca60f71bf" providerId="ADAL" clId="{5EC43A85-128E-D340-8236-9702882391FD}" dt="2022-01-06T21:00:34.921" v="0" actId="478"/>
          <ac:picMkLst>
            <pc:docMk/>
            <pc:sldMk cId="2846708683" sldId="267"/>
            <ac:picMk id="28" creationId="{4FF421AE-8E43-FB4C-AD44-0022B2B16F65}"/>
          </ac:picMkLst>
        </pc:picChg>
        <pc:picChg chg="del">
          <ac:chgData name="M Currie" userId="c402c155-14e7-440a-8c26-a1dca60f71bf" providerId="ADAL" clId="{5EC43A85-128E-D340-8236-9702882391FD}" dt="2022-01-06T21:00:34.921" v="0" actId="478"/>
          <ac:picMkLst>
            <pc:docMk/>
            <pc:sldMk cId="2846708683" sldId="267"/>
            <ac:picMk id="29" creationId="{D0FA9093-E059-9946-A5D2-9F1C454DA323}"/>
          </ac:picMkLst>
        </pc:picChg>
        <pc:picChg chg="del">
          <ac:chgData name="M Currie" userId="c402c155-14e7-440a-8c26-a1dca60f71bf" providerId="ADAL" clId="{5EC43A85-128E-D340-8236-9702882391FD}" dt="2022-01-06T21:00:34.921" v="0" actId="478"/>
          <ac:picMkLst>
            <pc:docMk/>
            <pc:sldMk cId="2846708683" sldId="267"/>
            <ac:picMk id="32" creationId="{8D4C7681-E24A-0C49-A39D-DAD297AA6A5D}"/>
          </ac:picMkLst>
        </pc:picChg>
        <pc:picChg chg="del">
          <ac:chgData name="M Currie" userId="c402c155-14e7-440a-8c26-a1dca60f71bf" providerId="ADAL" clId="{5EC43A85-128E-D340-8236-9702882391FD}" dt="2022-01-06T21:00:34.921" v="0" actId="478"/>
          <ac:picMkLst>
            <pc:docMk/>
            <pc:sldMk cId="2846708683" sldId="267"/>
            <ac:picMk id="33" creationId="{C21C38DB-033A-9E44-A3C6-D27355A47229}"/>
          </ac:picMkLst>
        </pc:picChg>
        <pc:picChg chg="del">
          <ac:chgData name="M Currie" userId="c402c155-14e7-440a-8c26-a1dca60f71bf" providerId="ADAL" clId="{5EC43A85-128E-D340-8236-9702882391FD}" dt="2022-01-06T21:00:34.921" v="0" actId="478"/>
          <ac:picMkLst>
            <pc:docMk/>
            <pc:sldMk cId="2846708683" sldId="267"/>
            <ac:picMk id="34" creationId="{2A8EB93B-A16D-6746-897D-C5908C60B092}"/>
          </ac:picMkLst>
        </pc:picChg>
        <pc:picChg chg="add">
          <ac:chgData name="M Currie" userId="c402c155-14e7-440a-8c26-a1dca60f71bf" providerId="ADAL" clId="{5EC43A85-128E-D340-8236-9702882391FD}" dt="2022-01-06T21:00:35.630" v="1"/>
          <ac:picMkLst>
            <pc:docMk/>
            <pc:sldMk cId="2846708683" sldId="267"/>
            <ac:picMk id="35" creationId="{756EAFD6-0721-7C48-80DF-7A56DB81484A}"/>
          </ac:picMkLst>
        </pc:picChg>
        <pc:picChg chg="add">
          <ac:chgData name="M Currie" userId="c402c155-14e7-440a-8c26-a1dca60f71bf" providerId="ADAL" clId="{5EC43A85-128E-D340-8236-9702882391FD}" dt="2022-01-06T21:00:35.630" v="1"/>
          <ac:picMkLst>
            <pc:docMk/>
            <pc:sldMk cId="2846708683" sldId="267"/>
            <ac:picMk id="36" creationId="{383483FF-14F8-2548-B56F-FF0C58552C2E}"/>
          </ac:picMkLst>
        </pc:picChg>
        <pc:picChg chg="add">
          <ac:chgData name="M Currie" userId="c402c155-14e7-440a-8c26-a1dca60f71bf" providerId="ADAL" clId="{5EC43A85-128E-D340-8236-9702882391FD}" dt="2022-01-06T21:00:35.630" v="1"/>
          <ac:picMkLst>
            <pc:docMk/>
            <pc:sldMk cId="2846708683" sldId="267"/>
            <ac:picMk id="37" creationId="{5E90294E-C684-2E45-B47C-7D956F31F388}"/>
          </ac:picMkLst>
        </pc:picChg>
        <pc:picChg chg="add">
          <ac:chgData name="M Currie" userId="c402c155-14e7-440a-8c26-a1dca60f71bf" providerId="ADAL" clId="{5EC43A85-128E-D340-8236-9702882391FD}" dt="2022-01-06T21:00:35.630" v="1"/>
          <ac:picMkLst>
            <pc:docMk/>
            <pc:sldMk cId="2846708683" sldId="267"/>
            <ac:picMk id="39" creationId="{8A1B64D4-A725-A546-833A-635024CA8B0C}"/>
          </ac:picMkLst>
        </pc:picChg>
        <pc:picChg chg="add">
          <ac:chgData name="M Currie" userId="c402c155-14e7-440a-8c26-a1dca60f71bf" providerId="ADAL" clId="{5EC43A85-128E-D340-8236-9702882391FD}" dt="2022-01-06T21:00:35.630" v="1"/>
          <ac:picMkLst>
            <pc:docMk/>
            <pc:sldMk cId="2846708683" sldId="267"/>
            <ac:picMk id="41" creationId="{2C96E1C9-8EA0-0245-8066-BC79DFBE9D7D}"/>
          </ac:picMkLst>
        </pc:picChg>
        <pc:picChg chg="add">
          <ac:chgData name="M Currie" userId="c402c155-14e7-440a-8c26-a1dca60f71bf" providerId="ADAL" clId="{5EC43A85-128E-D340-8236-9702882391FD}" dt="2022-01-06T21:00:35.630" v="1"/>
          <ac:picMkLst>
            <pc:docMk/>
            <pc:sldMk cId="2846708683" sldId="267"/>
            <ac:picMk id="44" creationId="{305CFFC5-3401-BC40-AC0D-A6B8FF5D1ADA}"/>
          </ac:picMkLst>
        </pc:picChg>
        <pc:picChg chg="del">
          <ac:chgData name="M Currie" userId="c402c155-14e7-440a-8c26-a1dca60f71bf" providerId="ADAL" clId="{5EC43A85-128E-D340-8236-9702882391FD}" dt="2022-01-06T21:00:34.921" v="0" actId="478"/>
          <ac:picMkLst>
            <pc:docMk/>
            <pc:sldMk cId="2846708683" sldId="267"/>
            <ac:picMk id="47" creationId="{C84E54EF-EB2F-6C42-BA6D-20C4704810C9}"/>
          </ac:picMkLst>
        </pc:picChg>
        <pc:picChg chg="del">
          <ac:chgData name="M Currie" userId="c402c155-14e7-440a-8c26-a1dca60f71bf" providerId="ADAL" clId="{5EC43A85-128E-D340-8236-9702882391FD}" dt="2022-01-06T21:00:34.921" v="0" actId="478"/>
          <ac:picMkLst>
            <pc:docMk/>
            <pc:sldMk cId="2846708683" sldId="267"/>
            <ac:picMk id="48" creationId="{804CB13E-EBCF-3B42-A821-796FE31E85D7}"/>
          </ac:picMkLst>
        </pc:picChg>
        <pc:picChg chg="del">
          <ac:chgData name="M Currie" userId="c402c155-14e7-440a-8c26-a1dca60f71bf" providerId="ADAL" clId="{5EC43A85-128E-D340-8236-9702882391FD}" dt="2022-01-06T21:00:34.921" v="0" actId="478"/>
          <ac:picMkLst>
            <pc:docMk/>
            <pc:sldMk cId="2846708683" sldId="267"/>
            <ac:picMk id="49" creationId="{BA054B8D-A5CD-3144-8C5A-AB87CA9264B3}"/>
          </ac:picMkLst>
        </pc:picChg>
        <pc:picChg chg="add">
          <ac:chgData name="M Currie" userId="c402c155-14e7-440a-8c26-a1dca60f71bf" providerId="ADAL" clId="{5EC43A85-128E-D340-8236-9702882391FD}" dt="2022-01-06T21:00:35.630" v="1"/>
          <ac:picMkLst>
            <pc:docMk/>
            <pc:sldMk cId="2846708683" sldId="267"/>
            <ac:picMk id="50" creationId="{2DB8FB89-64C7-1A41-BEF2-2BA00596EBD3}"/>
          </ac:picMkLst>
        </pc:picChg>
        <pc:picChg chg="add">
          <ac:chgData name="M Currie" userId="c402c155-14e7-440a-8c26-a1dca60f71bf" providerId="ADAL" clId="{5EC43A85-128E-D340-8236-9702882391FD}" dt="2022-01-06T21:00:35.630" v="1"/>
          <ac:picMkLst>
            <pc:docMk/>
            <pc:sldMk cId="2846708683" sldId="267"/>
            <ac:picMk id="51" creationId="{202B7E58-C88A-AE4B-BB0D-431331A9C311}"/>
          </ac:picMkLst>
        </pc:picChg>
        <pc:picChg chg="add">
          <ac:chgData name="M Currie" userId="c402c155-14e7-440a-8c26-a1dca60f71bf" providerId="ADAL" clId="{5EC43A85-128E-D340-8236-9702882391FD}" dt="2022-01-06T21:00:35.630" v="1"/>
          <ac:picMkLst>
            <pc:docMk/>
            <pc:sldMk cId="2846708683" sldId="267"/>
            <ac:picMk id="52" creationId="{59845AF3-4162-2244-BF3D-F7CD174BAF2C}"/>
          </ac:picMkLst>
        </pc:picChg>
      </pc:sldChg>
    </pc:docChg>
  </pc:docChgLst>
  <pc:docChgLst>
    <pc:chgData name="R Baxendale" userId="S::rebecca.baxendale@sharemat.co.uk::bcc7c8e2-6f1f-424c-b97d-5bc7eac4947b" providerId="AD" clId="Web-{D6B57854-69AD-12EC-4123-8A4BA0CFC0F2}"/>
    <pc:docChg chg="modSld">
      <pc:chgData name="R Baxendale" userId="S::rebecca.baxendale@sharemat.co.uk::bcc7c8e2-6f1f-424c-b97d-5bc7eac4947b" providerId="AD" clId="Web-{D6B57854-69AD-12EC-4123-8A4BA0CFC0F2}" dt="2022-01-13T20:41:19.014" v="529" actId="1076"/>
      <pc:docMkLst>
        <pc:docMk/>
      </pc:docMkLst>
      <pc:sldChg chg="addSp delSp modSp">
        <pc:chgData name="R Baxendale" userId="S::rebecca.baxendale@sharemat.co.uk::bcc7c8e2-6f1f-424c-b97d-5bc7eac4947b" providerId="AD" clId="Web-{D6B57854-69AD-12EC-4123-8A4BA0CFC0F2}" dt="2022-01-13T20:41:19.014" v="529" actId="1076"/>
        <pc:sldMkLst>
          <pc:docMk/>
          <pc:sldMk cId="2846708683" sldId="267"/>
        </pc:sldMkLst>
        <pc:spChg chg="del">
          <ac:chgData name="R Baxendale" userId="S::rebecca.baxendale@sharemat.co.uk::bcc7c8e2-6f1f-424c-b97d-5bc7eac4947b" providerId="AD" clId="Web-{D6B57854-69AD-12EC-4123-8A4BA0CFC0F2}" dt="2022-01-13T20:40:56.638" v="522"/>
          <ac:spMkLst>
            <pc:docMk/>
            <pc:sldMk cId="2846708683" sldId="267"/>
            <ac:spMk id="53" creationId="{C78F4AB1-398C-B440-B172-5B657A7BA0FA}"/>
          </ac:spMkLst>
        </pc:spChg>
        <pc:spChg chg="del">
          <ac:chgData name="R Baxendale" userId="S::rebecca.baxendale@sharemat.co.uk::bcc7c8e2-6f1f-424c-b97d-5bc7eac4947b" providerId="AD" clId="Web-{D6B57854-69AD-12EC-4123-8A4BA0CFC0F2}" dt="2022-01-13T20:27:50.870" v="0"/>
          <ac:spMkLst>
            <pc:docMk/>
            <pc:sldMk cId="2846708683" sldId="267"/>
            <ac:spMk id="54" creationId="{77CFFA70-835F-7343-892E-9E8BD410AFDA}"/>
          </ac:spMkLst>
        </pc:spChg>
        <pc:spChg chg="del">
          <ac:chgData name="R Baxendale" userId="S::rebecca.baxendale@sharemat.co.uk::bcc7c8e2-6f1f-424c-b97d-5bc7eac4947b" providerId="AD" clId="Web-{D6B57854-69AD-12EC-4123-8A4BA0CFC0F2}" dt="2022-01-13T20:32:46.221" v="270"/>
          <ac:spMkLst>
            <pc:docMk/>
            <pc:sldMk cId="2846708683" sldId="267"/>
            <ac:spMk id="55" creationId="{6879EDE0-A2BD-E840-8F81-81E6392CAEE4}"/>
          </ac:spMkLst>
        </pc:spChg>
        <pc:graphicFrameChg chg="mod modGraphic">
          <ac:chgData name="R Baxendale" userId="S::rebecca.baxendale@sharemat.co.uk::bcc7c8e2-6f1f-424c-b97d-5bc7eac4947b" providerId="AD" clId="Web-{D6B57854-69AD-12EC-4123-8A4BA0CFC0F2}" dt="2022-01-13T20:40:54.279" v="521"/>
          <ac:graphicFrameMkLst>
            <pc:docMk/>
            <pc:sldMk cId="2846708683" sldId="267"/>
            <ac:graphicFrameMk id="30" creationId="{B4D25F25-4EE1-D449-8F41-2DC2C5B67DEB}"/>
          </ac:graphicFrameMkLst>
        </pc:graphicFrameChg>
        <pc:graphicFrameChg chg="mod modGraphic">
          <ac:chgData name="R Baxendale" userId="S::rebecca.baxendale@sharemat.co.uk::bcc7c8e2-6f1f-424c-b97d-5bc7eac4947b" providerId="AD" clId="Web-{D6B57854-69AD-12EC-4123-8A4BA0CFC0F2}" dt="2022-01-13T20:31:23.187" v="269"/>
          <ac:graphicFrameMkLst>
            <pc:docMk/>
            <pc:sldMk cId="2846708683" sldId="267"/>
            <ac:graphicFrameMk id="38" creationId="{0A318F51-CEF7-5C46-AABC-A105647DC68D}"/>
          </ac:graphicFrameMkLst>
        </pc:graphicFrameChg>
        <pc:graphicFrameChg chg="mod modGraphic">
          <ac:chgData name="R Baxendale" userId="S::rebecca.baxendale@sharemat.co.uk::bcc7c8e2-6f1f-424c-b97d-5bc7eac4947b" providerId="AD" clId="Web-{D6B57854-69AD-12EC-4123-8A4BA0CFC0F2}" dt="2022-01-13T20:37:31.399" v="462"/>
          <ac:graphicFrameMkLst>
            <pc:docMk/>
            <pc:sldMk cId="2846708683" sldId="267"/>
            <ac:graphicFrameMk id="45" creationId="{E312E739-9763-0F43-A2BB-83E7A707EA6B}"/>
          </ac:graphicFrameMkLst>
        </pc:graphicFrameChg>
        <pc:picChg chg="add mod">
          <ac:chgData name="R Baxendale" userId="S::rebecca.baxendale@sharemat.co.uk::bcc7c8e2-6f1f-424c-b97d-5bc7eac4947b" providerId="AD" clId="Web-{D6B57854-69AD-12EC-4123-8A4BA0CFC0F2}" dt="2022-01-13T20:28:05.620" v="3" actId="1076"/>
          <ac:picMkLst>
            <pc:docMk/>
            <pc:sldMk cId="2846708683" sldId="267"/>
            <ac:picMk id="3" creationId="{5369562A-D2CA-4B75-A0C2-12C1DE357043}"/>
          </ac:picMkLst>
        </pc:picChg>
        <pc:picChg chg="add del mod">
          <ac:chgData name="R Baxendale" userId="S::rebecca.baxendale@sharemat.co.uk::bcc7c8e2-6f1f-424c-b97d-5bc7eac4947b" providerId="AD" clId="Web-{D6B57854-69AD-12EC-4123-8A4BA0CFC0F2}" dt="2022-01-13T20:36:19.601" v="450"/>
          <ac:picMkLst>
            <pc:docMk/>
            <pc:sldMk cId="2846708683" sldId="267"/>
            <ac:picMk id="5" creationId="{97BC6756-D033-4F04-ABDE-9DBFE86A3491}"/>
          </ac:picMkLst>
        </pc:picChg>
        <pc:picChg chg="add mod">
          <ac:chgData name="R Baxendale" userId="S::rebecca.baxendale@sharemat.co.uk::bcc7c8e2-6f1f-424c-b97d-5bc7eac4947b" providerId="AD" clId="Web-{D6B57854-69AD-12EC-4123-8A4BA0CFC0F2}" dt="2022-01-13T20:37:47.587" v="467" actId="1076"/>
          <ac:picMkLst>
            <pc:docMk/>
            <pc:sldMk cId="2846708683" sldId="267"/>
            <ac:picMk id="6" creationId="{036A67B2-5ECF-4412-BC6F-FC96297C31BA}"/>
          </ac:picMkLst>
        </pc:picChg>
        <pc:picChg chg="add mod">
          <ac:chgData name="R Baxendale" userId="S::rebecca.baxendale@sharemat.co.uk::bcc7c8e2-6f1f-424c-b97d-5bc7eac4947b" providerId="AD" clId="Web-{D6B57854-69AD-12EC-4123-8A4BA0CFC0F2}" dt="2022-01-13T20:41:19.014" v="529" actId="1076"/>
          <ac:picMkLst>
            <pc:docMk/>
            <pc:sldMk cId="2846708683" sldId="267"/>
            <ac:picMk id="7" creationId="{41C71611-81A4-4F31-B0FE-CDC2AF9A5F7E}"/>
          </ac:picMkLst>
        </pc:picChg>
        <pc:picChg chg="add del">
          <ac:chgData name="R Baxendale" userId="S::rebecca.baxendale@sharemat.co.uk::bcc7c8e2-6f1f-424c-b97d-5bc7eac4947b" providerId="AD" clId="Web-{D6B57854-69AD-12EC-4123-8A4BA0CFC0F2}" dt="2022-01-13T20:28:12.870" v="5"/>
          <ac:picMkLst>
            <pc:docMk/>
            <pc:sldMk cId="2846708683" sldId="267"/>
            <ac:picMk id="41" creationId="{2C96E1C9-8EA0-0245-8066-BC79DFBE9D7D}"/>
          </ac:picMkLst>
        </pc:picChg>
      </pc:sldChg>
    </pc:docChg>
  </pc:docChgLst>
  <pc:docChgLst>
    <pc:chgData name="M Currie" userId="c402c155-14e7-440a-8c26-a1dca60f71bf" providerId="ADAL" clId="{1E19BB43-556D-46E8-921F-D9F02BFB2639}"/>
    <pc:docChg chg="custSel modSld">
      <pc:chgData name="M Currie" userId="c402c155-14e7-440a-8c26-a1dca60f71bf" providerId="ADAL" clId="{1E19BB43-556D-46E8-921F-D9F02BFB2639}" dt="2022-01-14T10:03:15.301" v="7" actId="1076"/>
      <pc:docMkLst>
        <pc:docMk/>
      </pc:docMkLst>
      <pc:sldChg chg="modSp">
        <pc:chgData name="M Currie" userId="c402c155-14e7-440a-8c26-a1dca60f71bf" providerId="ADAL" clId="{1E19BB43-556D-46E8-921F-D9F02BFB2639}" dt="2022-01-14T10:03:15.301" v="7" actId="1076"/>
        <pc:sldMkLst>
          <pc:docMk/>
          <pc:sldMk cId="2846708683" sldId="267"/>
        </pc:sldMkLst>
        <pc:graphicFrameChg chg="modGraphic">
          <ac:chgData name="M Currie" userId="c402c155-14e7-440a-8c26-a1dca60f71bf" providerId="ADAL" clId="{1E19BB43-556D-46E8-921F-D9F02BFB2639}" dt="2022-01-14T10:03:09.249" v="6" actId="207"/>
          <ac:graphicFrameMkLst>
            <pc:docMk/>
            <pc:sldMk cId="2846708683" sldId="267"/>
            <ac:graphicFrameMk id="30" creationId="{B4D25F25-4EE1-D449-8F41-2DC2C5B67DEB}"/>
          </ac:graphicFrameMkLst>
        </pc:graphicFrameChg>
        <pc:graphicFrameChg chg="mod modGraphic">
          <ac:chgData name="M Currie" userId="c402c155-14e7-440a-8c26-a1dca60f71bf" providerId="ADAL" clId="{1E19BB43-556D-46E8-921F-D9F02BFB2639}" dt="2022-01-14T10:03:15.301" v="7" actId="1076"/>
          <ac:graphicFrameMkLst>
            <pc:docMk/>
            <pc:sldMk cId="2846708683" sldId="267"/>
            <ac:graphicFrameMk id="38" creationId="{0A318F51-CEF7-5C46-AABC-A105647DC68D}"/>
          </ac:graphicFrameMkLst>
        </pc:graphicFrameChg>
        <pc:graphicFrameChg chg="modGraphic">
          <ac:chgData name="M Currie" userId="c402c155-14e7-440a-8c26-a1dca60f71bf" providerId="ADAL" clId="{1E19BB43-556D-46E8-921F-D9F02BFB2639}" dt="2022-01-14T10:02:35.101" v="2" actId="207"/>
          <ac:graphicFrameMkLst>
            <pc:docMk/>
            <pc:sldMk cId="2846708683" sldId="267"/>
            <ac:graphicFrameMk id="45" creationId="{E312E739-9763-0F43-A2BB-83E7A707EA6B}"/>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D76F0A-FCCC-6141-AC18-328A9DF12AE6}" type="datetimeFigureOut">
              <a:rPr lang="en-US" smtClean="0"/>
              <a:t>1/14/2022</a:t>
            </a:fld>
            <a:endParaRPr lang="en-US"/>
          </a:p>
        </p:txBody>
      </p:sp>
      <p:sp>
        <p:nvSpPr>
          <p:cNvPr id="4" name="Slide Image Placeholder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D1A23C-3E09-4B4C-813F-26E3CA70A3D4}" type="slidenum">
              <a:rPr lang="en-US" smtClean="0"/>
              <a:t>‹#›</a:t>
            </a:fld>
            <a:endParaRPr lang="en-US"/>
          </a:p>
        </p:txBody>
      </p:sp>
    </p:spTree>
    <p:extLst>
      <p:ext uri="{BB962C8B-B14F-4D97-AF65-F5344CB8AC3E}">
        <p14:creationId xmlns:p14="http://schemas.microsoft.com/office/powerpoint/2010/main" val="2480105140"/>
      </p:ext>
    </p:extLst>
  </p:cSld>
  <p:clrMap bg1="lt1" tx1="dk1" bg2="lt2" tx2="dk2" accent1="accent1" accent2="accent2" accent3="accent3" accent4="accent4" accent5="accent5" accent6="accent6" hlink="hlink" folHlink="folHlink"/>
  <p:notesStyle>
    <a:lvl1pPr marL="0" algn="l" defTabSz="1075334" rtl="0" eaLnBrk="1" latinLnBrk="0" hangingPunct="1">
      <a:defRPr sz="1411" kern="1200">
        <a:solidFill>
          <a:schemeClr val="tx1"/>
        </a:solidFill>
        <a:latin typeface="+mn-lt"/>
        <a:ea typeface="+mn-ea"/>
        <a:cs typeface="+mn-cs"/>
      </a:defRPr>
    </a:lvl1pPr>
    <a:lvl2pPr marL="537667" algn="l" defTabSz="1075334" rtl="0" eaLnBrk="1" latinLnBrk="0" hangingPunct="1">
      <a:defRPr sz="1411" kern="1200">
        <a:solidFill>
          <a:schemeClr val="tx1"/>
        </a:solidFill>
        <a:latin typeface="+mn-lt"/>
        <a:ea typeface="+mn-ea"/>
        <a:cs typeface="+mn-cs"/>
      </a:defRPr>
    </a:lvl2pPr>
    <a:lvl3pPr marL="1075334" algn="l" defTabSz="1075334" rtl="0" eaLnBrk="1" latinLnBrk="0" hangingPunct="1">
      <a:defRPr sz="1411" kern="1200">
        <a:solidFill>
          <a:schemeClr val="tx1"/>
        </a:solidFill>
        <a:latin typeface="+mn-lt"/>
        <a:ea typeface="+mn-ea"/>
        <a:cs typeface="+mn-cs"/>
      </a:defRPr>
    </a:lvl3pPr>
    <a:lvl4pPr marL="1613002" algn="l" defTabSz="1075334" rtl="0" eaLnBrk="1" latinLnBrk="0" hangingPunct="1">
      <a:defRPr sz="1411" kern="1200">
        <a:solidFill>
          <a:schemeClr val="tx1"/>
        </a:solidFill>
        <a:latin typeface="+mn-lt"/>
        <a:ea typeface="+mn-ea"/>
        <a:cs typeface="+mn-cs"/>
      </a:defRPr>
    </a:lvl4pPr>
    <a:lvl5pPr marL="2150669" algn="l" defTabSz="1075334" rtl="0" eaLnBrk="1" latinLnBrk="0" hangingPunct="1">
      <a:defRPr sz="1411" kern="1200">
        <a:solidFill>
          <a:schemeClr val="tx1"/>
        </a:solidFill>
        <a:latin typeface="+mn-lt"/>
        <a:ea typeface="+mn-ea"/>
        <a:cs typeface="+mn-cs"/>
      </a:defRPr>
    </a:lvl5pPr>
    <a:lvl6pPr marL="2688336" algn="l" defTabSz="1075334" rtl="0" eaLnBrk="1" latinLnBrk="0" hangingPunct="1">
      <a:defRPr sz="1411" kern="1200">
        <a:solidFill>
          <a:schemeClr val="tx1"/>
        </a:solidFill>
        <a:latin typeface="+mn-lt"/>
        <a:ea typeface="+mn-ea"/>
        <a:cs typeface="+mn-cs"/>
      </a:defRPr>
    </a:lvl6pPr>
    <a:lvl7pPr marL="3226003" algn="l" defTabSz="1075334" rtl="0" eaLnBrk="1" latinLnBrk="0" hangingPunct="1">
      <a:defRPr sz="1411" kern="1200">
        <a:solidFill>
          <a:schemeClr val="tx1"/>
        </a:solidFill>
        <a:latin typeface="+mn-lt"/>
        <a:ea typeface="+mn-ea"/>
        <a:cs typeface="+mn-cs"/>
      </a:defRPr>
    </a:lvl7pPr>
    <a:lvl8pPr marL="3763670" algn="l" defTabSz="1075334" rtl="0" eaLnBrk="1" latinLnBrk="0" hangingPunct="1">
      <a:defRPr sz="1411" kern="1200">
        <a:solidFill>
          <a:schemeClr val="tx1"/>
        </a:solidFill>
        <a:latin typeface="+mn-lt"/>
        <a:ea typeface="+mn-ea"/>
        <a:cs typeface="+mn-cs"/>
      </a:defRPr>
    </a:lvl8pPr>
    <a:lvl9pPr marL="4301338" algn="l" defTabSz="1075334" rtl="0" eaLnBrk="1" latinLnBrk="0" hangingPunct="1">
      <a:defRPr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0D1A23C-3E09-4B4C-813F-26E3CA70A3D4}" type="slidenum">
              <a:rPr lang="en-US" smtClean="0"/>
              <a:t>1</a:t>
            </a:fld>
            <a:endParaRPr lang="en-US"/>
          </a:p>
        </p:txBody>
      </p:sp>
    </p:spTree>
    <p:extLst>
      <p:ext uri="{BB962C8B-B14F-4D97-AF65-F5344CB8AC3E}">
        <p14:creationId xmlns:p14="http://schemas.microsoft.com/office/powerpoint/2010/main" val="21890013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6135" y="1497626"/>
            <a:ext cx="5899441" cy="4744005"/>
          </a:xfrm>
        </p:spPr>
        <p:txBody>
          <a:bodyPr bIns="0" anchor="b">
            <a:normAutofit/>
          </a:bodyPr>
          <a:lstStyle>
            <a:lvl1pPr algn="l">
              <a:defRPr sz="5670"/>
            </a:lvl1pPr>
          </a:lstStyle>
          <a:p>
            <a:r>
              <a:rPr lang="en-US"/>
              <a:t>Click to edit Master title style</a:t>
            </a:r>
            <a:endParaRPr lang="en-US" dirty="0"/>
          </a:p>
        </p:txBody>
      </p:sp>
      <p:sp>
        <p:nvSpPr>
          <p:cNvPr id="3" name="Subtitle 2"/>
          <p:cNvSpPr>
            <a:spLocks noGrp="1"/>
          </p:cNvSpPr>
          <p:nvPr>
            <p:ph type="subTitle" idx="1"/>
          </p:nvPr>
        </p:nvSpPr>
        <p:spPr>
          <a:xfrm>
            <a:off x="2516135" y="6591583"/>
            <a:ext cx="5899441" cy="1824893"/>
          </a:xfrm>
        </p:spPr>
        <p:txBody>
          <a:bodyPr tIns="91440" bIns="91440">
            <a:normAutofit/>
          </a:bodyPr>
          <a:lstStyle>
            <a:lvl1pPr marL="0" indent="0" algn="l">
              <a:buNone/>
              <a:defRPr sz="1680" b="0" cap="all" baseline="0">
                <a:solidFill>
                  <a:schemeClr val="tx1"/>
                </a:solidFill>
              </a:defRPr>
            </a:lvl1pPr>
            <a:lvl2pPr marL="360045" indent="0" algn="ctr">
              <a:buNone/>
              <a:defRPr sz="1575"/>
            </a:lvl2pPr>
            <a:lvl3pPr marL="720090" indent="0" algn="ctr">
              <a:buNone/>
              <a:defRPr sz="1418"/>
            </a:lvl3pPr>
            <a:lvl4pPr marL="1080135" indent="0" algn="ctr">
              <a:buNone/>
              <a:defRPr sz="1260"/>
            </a:lvl4pPr>
            <a:lvl5pPr marL="1440180" indent="0" algn="ctr">
              <a:buNone/>
              <a:defRPr sz="1260"/>
            </a:lvl5pPr>
            <a:lvl6pPr marL="1800225" indent="0" algn="ctr">
              <a:buNone/>
              <a:defRPr sz="1260"/>
            </a:lvl6pPr>
            <a:lvl7pPr marL="2160270" indent="0" algn="ctr">
              <a:buNone/>
              <a:defRPr sz="1260"/>
            </a:lvl7pPr>
            <a:lvl8pPr marL="2520315" indent="0" algn="ctr">
              <a:buNone/>
              <a:defRPr sz="1260"/>
            </a:lvl8pPr>
            <a:lvl9pPr marL="2880360" indent="0" algn="ctr">
              <a:buNone/>
              <a:defRPr sz="126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1/14/2022</a:t>
            </a:fld>
            <a:endParaRPr lang="en-US"/>
          </a:p>
        </p:txBody>
      </p:sp>
      <p:sp>
        <p:nvSpPr>
          <p:cNvPr id="5" name="Footer Placeholder 4"/>
          <p:cNvSpPr>
            <a:spLocks noGrp="1"/>
          </p:cNvSpPr>
          <p:nvPr>
            <p:ph type="ftr" sz="quarter" idx="11"/>
          </p:nvPr>
        </p:nvSpPr>
        <p:spPr>
          <a:xfrm>
            <a:off x="2516135" y="614709"/>
            <a:ext cx="3240607" cy="577175"/>
          </a:xfrm>
        </p:spPr>
        <p:txBody>
          <a:bodyPr/>
          <a:lstStyle/>
          <a:p>
            <a:endParaRPr lang="en-US"/>
          </a:p>
        </p:txBody>
      </p:sp>
      <p:sp>
        <p:nvSpPr>
          <p:cNvPr id="6" name="Slide Number Placeholder 5"/>
          <p:cNvSpPr>
            <a:spLocks noGrp="1"/>
          </p:cNvSpPr>
          <p:nvPr>
            <p:ph type="sldNum" sz="quarter" idx="12"/>
          </p:nvPr>
        </p:nvSpPr>
        <p:spPr>
          <a:xfrm>
            <a:off x="1506439" y="1491416"/>
            <a:ext cx="842105" cy="940012"/>
          </a:xfrm>
        </p:spPr>
        <p:txBody>
          <a:bodyPr/>
          <a:lstStyle/>
          <a:p>
            <a:fld id="{664DC100-BA9B-3641-A364-5F6B30C21C42}" type="slidenum">
              <a:rPr lang="en-US" smtClean="0"/>
              <a:t>‹#›</a:t>
            </a:fld>
            <a:endParaRPr lang="en-US"/>
          </a:p>
        </p:txBody>
      </p:sp>
      <p:cxnSp>
        <p:nvCxnSpPr>
          <p:cNvPr id="15" name="Straight Connector 14"/>
          <p:cNvCxnSpPr/>
          <p:nvPr/>
        </p:nvCxnSpPr>
        <p:spPr>
          <a:xfrm>
            <a:off x="2516135" y="6586612"/>
            <a:ext cx="589944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514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6427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15666" y="3278110"/>
            <a:ext cx="5897852" cy="3524173"/>
          </a:xfrm>
        </p:spPr>
        <p:txBody>
          <a:bodyPr anchor="b">
            <a:normAutofit/>
          </a:bodyPr>
          <a:lstStyle>
            <a:lvl1pPr algn="l">
              <a:defRPr sz="3360"/>
            </a:lvl1pPr>
          </a:lstStyle>
          <a:p>
            <a:r>
              <a:rPr lang="en-US"/>
              <a:t>Click to edit Master title style</a:t>
            </a:r>
            <a:endParaRPr lang="en-US" dirty="0"/>
          </a:p>
        </p:txBody>
      </p:sp>
      <p:sp>
        <p:nvSpPr>
          <p:cNvPr id="3" name="Text Placeholder 2"/>
          <p:cNvSpPr>
            <a:spLocks noGrp="1"/>
          </p:cNvSpPr>
          <p:nvPr>
            <p:ph type="body" idx="1"/>
          </p:nvPr>
        </p:nvSpPr>
        <p:spPr>
          <a:xfrm>
            <a:off x="1515667" y="7104900"/>
            <a:ext cx="5897852" cy="1890801"/>
          </a:xfrm>
        </p:spPr>
        <p:txBody>
          <a:bodyPr tIns="91440">
            <a:normAutofit/>
          </a:bodyPr>
          <a:lstStyle>
            <a:lvl1pPr marL="0" indent="0" algn="l">
              <a:buNone/>
              <a:defRPr sz="1890">
                <a:solidFill>
                  <a:schemeClr val="tx1"/>
                </a:solidFill>
              </a:defRPr>
            </a:lvl1pPr>
            <a:lvl2pPr marL="360045" indent="0">
              <a:buNone/>
              <a:defRPr sz="1575">
                <a:solidFill>
                  <a:schemeClr val="tx1">
                    <a:tint val="75000"/>
                  </a:schemeClr>
                </a:solidFill>
              </a:defRPr>
            </a:lvl2pPr>
            <a:lvl3pPr marL="720090" indent="0">
              <a:buNone/>
              <a:defRPr sz="1418">
                <a:solidFill>
                  <a:schemeClr val="tx1">
                    <a:tint val="75000"/>
                  </a:schemeClr>
                </a:solidFill>
              </a:defRPr>
            </a:lvl3pPr>
            <a:lvl4pPr marL="1080135" indent="0">
              <a:buNone/>
              <a:defRPr sz="1260">
                <a:solidFill>
                  <a:schemeClr val="tx1">
                    <a:tint val="75000"/>
                  </a:schemeClr>
                </a:solidFill>
              </a:defRPr>
            </a:lvl4pPr>
            <a:lvl5pPr marL="1440180" indent="0">
              <a:buNone/>
              <a:defRPr sz="1260">
                <a:solidFill>
                  <a:schemeClr val="tx1">
                    <a:tint val="75000"/>
                  </a:schemeClr>
                </a:solidFill>
              </a:defRPr>
            </a:lvl5pPr>
            <a:lvl6pPr marL="1800225" indent="0">
              <a:buNone/>
              <a:defRPr sz="1260">
                <a:solidFill>
                  <a:schemeClr val="tx1">
                    <a:tint val="75000"/>
                  </a:schemeClr>
                </a:solidFill>
              </a:defRPr>
            </a:lvl6pPr>
            <a:lvl7pPr marL="2160270" indent="0">
              <a:buNone/>
              <a:defRPr sz="1260">
                <a:solidFill>
                  <a:schemeClr val="tx1">
                    <a:tint val="75000"/>
                  </a:schemeClr>
                </a:solidFill>
              </a:defRPr>
            </a:lvl7pPr>
            <a:lvl8pPr marL="2520315" indent="0">
              <a:buNone/>
              <a:defRPr sz="1260">
                <a:solidFill>
                  <a:schemeClr val="tx1">
                    <a:tint val="75000"/>
                  </a:schemeClr>
                </a:solidFill>
              </a:defRPr>
            </a:lvl8pPr>
            <a:lvl9pPr marL="2880360" indent="0">
              <a:buNone/>
              <a:defRPr sz="126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6803511-AEBC-6B4C-94D1-263BC92D9F3E}" type="datetimeFigureOut">
              <a:rPr lang="en-US" smtClean="0"/>
              <a:t>1/14/2022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1515666" y="7102639"/>
            <a:ext cx="589785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7957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15666" y="1502462"/>
            <a:ext cx="6899910" cy="197736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515665" y="3759347"/>
            <a:ext cx="3282165" cy="64167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33641" y="3759348"/>
            <a:ext cx="3281935" cy="641677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6803511-AEBC-6B4C-94D1-263BC92D9F3E}" type="datetimeFigureOut">
              <a:rPr lang="en-US" smtClean="0"/>
              <a:t>1/14/2022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74932744"/>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515666" y="1501107"/>
            <a:ext cx="6899911" cy="1971795"/>
          </a:xfrm>
        </p:spPr>
        <p:txBody>
          <a:bodyPr/>
          <a:lstStyle/>
          <a:p>
            <a:r>
              <a:rPr lang="en-US"/>
              <a:t>Click to edit Master title style</a:t>
            </a:r>
            <a:endParaRPr lang="en-US" dirty="0"/>
          </a:p>
        </p:txBody>
      </p:sp>
      <p:sp>
        <p:nvSpPr>
          <p:cNvPr id="3" name="Text Placeholder 2"/>
          <p:cNvSpPr>
            <a:spLocks noGrp="1"/>
          </p:cNvSpPr>
          <p:nvPr>
            <p:ph type="body" idx="1"/>
          </p:nvPr>
        </p:nvSpPr>
        <p:spPr>
          <a:xfrm>
            <a:off x="1515666" y="3769828"/>
            <a:ext cx="3282054" cy="1496960"/>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4" name="Content Placeholder 3"/>
          <p:cNvSpPr>
            <a:spLocks noGrp="1"/>
          </p:cNvSpPr>
          <p:nvPr>
            <p:ph sz="half" idx="2"/>
          </p:nvPr>
        </p:nvSpPr>
        <p:spPr>
          <a:xfrm>
            <a:off x="1515666" y="5271971"/>
            <a:ext cx="3282054" cy="49363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33641" y="3776275"/>
            <a:ext cx="3281935" cy="1497509"/>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6" name="Content Placeholder 5"/>
          <p:cNvSpPr>
            <a:spLocks noGrp="1"/>
          </p:cNvSpPr>
          <p:nvPr>
            <p:ph sz="quarter" idx="4"/>
          </p:nvPr>
        </p:nvSpPr>
        <p:spPr>
          <a:xfrm>
            <a:off x="5133641" y="5266784"/>
            <a:ext cx="3281935" cy="492309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6803511-AEBC-6B4C-94D1-263BC92D9F3E}" type="datetimeFigureOut">
              <a:rPr lang="en-US" smtClean="0"/>
              <a:t>1/14/2022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95673995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6803511-AEBC-6B4C-94D1-263BC92D9F3E}" type="datetimeFigureOut">
              <a:rPr lang="en-US" smtClean="0"/>
              <a:t>1/14/2022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1010212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803511-AEBC-6B4C-94D1-263BC92D9F3E}" type="datetimeFigureOut">
              <a:rPr lang="en-US" smtClean="0"/>
              <a:t>1/14/2022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5069098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10994" y="1491417"/>
            <a:ext cx="2547248" cy="4194618"/>
          </a:xfrm>
        </p:spPr>
        <p:txBody>
          <a:bodyPr anchor="b">
            <a:normAutofit/>
          </a:bodyPr>
          <a:lstStyle>
            <a:lvl1pPr algn="l">
              <a:defRPr sz="2520"/>
            </a:lvl1pPr>
          </a:lstStyle>
          <a:p>
            <a:r>
              <a:rPr lang="en-US"/>
              <a:t>Click to edit Master title style</a:t>
            </a:r>
            <a:endParaRPr lang="en-US" dirty="0"/>
          </a:p>
        </p:txBody>
      </p:sp>
      <p:sp>
        <p:nvSpPr>
          <p:cNvPr id="3" name="Content Placeholder 2"/>
          <p:cNvSpPr>
            <a:spLocks noGrp="1"/>
          </p:cNvSpPr>
          <p:nvPr>
            <p:ph idx="1"/>
          </p:nvPr>
        </p:nvSpPr>
        <p:spPr>
          <a:xfrm>
            <a:off x="4395989" y="1491418"/>
            <a:ext cx="4019587" cy="869647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10995" y="5983586"/>
            <a:ext cx="2548737" cy="4196605"/>
          </a:xfrm>
        </p:spPr>
        <p:txBody>
          <a:bodyPr>
            <a:normAutofit/>
          </a:bodyPr>
          <a:lstStyle>
            <a:lvl1pPr marL="0" indent="0" algn="l">
              <a:buNone/>
              <a:defRPr sz="168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p:txBody>
          <a:bodyPr/>
          <a:lstStyle/>
          <a:p>
            <a:fld id="{C6803511-AEBC-6B4C-94D1-263BC92D9F3E}" type="datetimeFigureOut">
              <a:rPr lang="en-US" smtClean="0"/>
              <a:t>1/14/2022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17" name="Straight Connector 16"/>
          <p:cNvCxnSpPr/>
          <p:nvPr/>
        </p:nvCxnSpPr>
        <p:spPr>
          <a:xfrm>
            <a:off x="1513835" y="5983583"/>
            <a:ext cx="254444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6323177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5246327" y="900054"/>
            <a:ext cx="3686956" cy="9611655"/>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516356" y="2108424"/>
            <a:ext cx="3407182" cy="3417090"/>
          </a:xfrm>
        </p:spPr>
        <p:txBody>
          <a:bodyPr anchor="b">
            <a:normAutofit/>
          </a:bodyPr>
          <a:lstStyle>
            <a:lvl1pPr>
              <a:defRPr sz="3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5922134" y="2095414"/>
            <a:ext cx="2346748" cy="7217144"/>
          </a:xfrm>
          <a:solidFill>
            <a:schemeClr val="bg1">
              <a:lumMod val="85000"/>
            </a:schemeClr>
          </a:solidFill>
          <a:ln w="9525" cap="sq">
            <a:noFill/>
            <a:miter lim="800000"/>
          </a:ln>
          <a:effectLst/>
        </p:spPr>
        <p:txBody>
          <a:bodyPr anchor="t"/>
          <a:lstStyle>
            <a:lvl1pPr marL="0" indent="0" algn="ctr">
              <a:buNone/>
              <a:defRPr sz="2520"/>
            </a:lvl1pPr>
            <a:lvl2pPr marL="360045" indent="0">
              <a:buNone/>
              <a:defRPr sz="2205"/>
            </a:lvl2pPr>
            <a:lvl3pPr marL="720090" indent="0">
              <a:buNone/>
              <a:defRPr sz="1890"/>
            </a:lvl3pPr>
            <a:lvl4pPr marL="1080135" indent="0">
              <a:buNone/>
              <a:defRPr sz="1575"/>
            </a:lvl4pPr>
            <a:lvl5pPr marL="1440180" indent="0">
              <a:buNone/>
              <a:defRPr sz="1575"/>
            </a:lvl5pPr>
            <a:lvl6pPr marL="1800225" indent="0">
              <a:buNone/>
              <a:defRPr sz="1575"/>
            </a:lvl6pPr>
            <a:lvl7pPr marL="2160270" indent="0">
              <a:buNone/>
              <a:defRPr sz="1575"/>
            </a:lvl7pPr>
            <a:lvl8pPr marL="2520315" indent="0">
              <a:buNone/>
              <a:defRPr sz="1575"/>
            </a:lvl8pPr>
            <a:lvl9pPr marL="2880360" indent="0">
              <a:buNone/>
              <a:defRPr sz="1575"/>
            </a:lvl9pPr>
          </a:lstStyle>
          <a:p>
            <a:r>
              <a:rPr lang="en-US"/>
              <a:t>Click icon to add picture</a:t>
            </a:r>
            <a:endParaRPr lang="en-US" dirty="0"/>
          </a:p>
        </p:txBody>
      </p:sp>
      <p:sp>
        <p:nvSpPr>
          <p:cNvPr id="4" name="Text Placeholder 3"/>
          <p:cNvSpPr>
            <a:spLocks noGrp="1"/>
          </p:cNvSpPr>
          <p:nvPr>
            <p:ph type="body" sz="half" idx="2"/>
          </p:nvPr>
        </p:nvSpPr>
        <p:spPr>
          <a:xfrm>
            <a:off x="1515667" y="5872519"/>
            <a:ext cx="3402300" cy="3740318"/>
          </a:xfrm>
        </p:spPr>
        <p:txBody>
          <a:bodyPr>
            <a:normAutofit/>
          </a:bodyPr>
          <a:lstStyle>
            <a:lvl1pPr marL="0" indent="0" algn="l">
              <a:buNone/>
              <a:defRPr sz="189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a:xfrm>
            <a:off x="1508497" y="10210401"/>
            <a:ext cx="3415041" cy="597563"/>
          </a:xfrm>
        </p:spPr>
        <p:txBody>
          <a:bodyPr/>
          <a:lstStyle>
            <a:lvl1pPr algn="l">
              <a:defRPr/>
            </a:lvl1pPr>
          </a:lstStyle>
          <a:p>
            <a:fld id="{C6803511-AEBC-6B4C-94D1-263BC92D9F3E}" type="datetimeFigureOut">
              <a:rPr lang="en-US" smtClean="0"/>
              <a:t>1/14/2022</a:t>
            </a:fld>
            <a:endParaRPr lang="en-US"/>
          </a:p>
        </p:txBody>
      </p:sp>
      <p:sp>
        <p:nvSpPr>
          <p:cNvPr id="6" name="Footer Placeholder 5"/>
          <p:cNvSpPr>
            <a:spLocks noGrp="1"/>
          </p:cNvSpPr>
          <p:nvPr>
            <p:ph type="ftr" sz="quarter" idx="11"/>
          </p:nvPr>
        </p:nvSpPr>
        <p:spPr>
          <a:xfrm>
            <a:off x="1509407" y="594798"/>
            <a:ext cx="3414131" cy="599071"/>
          </a:xfrm>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1" name="Straight Connector 30"/>
          <p:cNvCxnSpPr/>
          <p:nvPr/>
        </p:nvCxnSpPr>
        <p:spPr>
          <a:xfrm>
            <a:off x="1513345" y="5868063"/>
            <a:ext cx="34041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78623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339053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63930" y="1491419"/>
            <a:ext cx="1158178" cy="869845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515666" y="1491419"/>
            <a:ext cx="5566150" cy="869845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7263929" y="1491419"/>
            <a:ext cx="0" cy="869845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85140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3762703"/>
            <a:ext cx="9601200" cy="761510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11377807"/>
            <a:ext cx="9601201" cy="1446157"/>
          </a:xfrm>
          <a:prstGeom prst="rect">
            <a:avLst/>
          </a:prstGeom>
        </p:spPr>
      </p:pic>
      <p:cxnSp>
        <p:nvCxnSpPr>
          <p:cNvPr id="13" name="Straight Connector 12"/>
          <p:cNvCxnSpPr/>
          <p:nvPr/>
        </p:nvCxnSpPr>
        <p:spPr>
          <a:xfrm>
            <a:off x="0" y="11388770"/>
            <a:ext cx="96012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515666" y="1501772"/>
            <a:ext cx="6899910" cy="195857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515666" y="3762703"/>
            <a:ext cx="6899910" cy="6441144"/>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5928869" y="616692"/>
            <a:ext cx="2486707" cy="577175"/>
          </a:xfrm>
          <a:prstGeom prst="rect">
            <a:avLst/>
          </a:prstGeom>
        </p:spPr>
        <p:txBody>
          <a:bodyPr vert="horz" lIns="91440" tIns="45720" rIns="91440" bIns="45720" rtlCol="0" anchor="ctr"/>
          <a:lstStyle>
            <a:lvl1pPr algn="r">
              <a:defRPr sz="1050">
                <a:solidFill>
                  <a:schemeClr val="tx1">
                    <a:tint val="75000"/>
                  </a:schemeClr>
                </a:solidFill>
              </a:defRPr>
            </a:lvl1pPr>
          </a:lstStyle>
          <a:p>
            <a:fld id="{C6803511-AEBC-6B4C-94D1-263BC92D9F3E}" type="datetimeFigureOut">
              <a:rPr lang="en-US" smtClean="0"/>
              <a:t>1/14/2022</a:t>
            </a:fld>
            <a:endParaRPr lang="en-US"/>
          </a:p>
        </p:txBody>
      </p:sp>
      <p:sp>
        <p:nvSpPr>
          <p:cNvPr id="5" name="Footer Placeholder 4"/>
          <p:cNvSpPr>
            <a:spLocks noGrp="1"/>
          </p:cNvSpPr>
          <p:nvPr>
            <p:ph type="ftr" sz="quarter" idx="3"/>
          </p:nvPr>
        </p:nvSpPr>
        <p:spPr>
          <a:xfrm>
            <a:off x="1515666" y="614709"/>
            <a:ext cx="4235704" cy="57717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12111" y="1491416"/>
            <a:ext cx="835533" cy="940012"/>
          </a:xfrm>
          <a:prstGeom prst="rect">
            <a:avLst/>
          </a:prstGeom>
        </p:spPr>
        <p:txBody>
          <a:bodyPr vert="horz" lIns="91440" tIns="45720" rIns="91440" bIns="45720" rtlCol="0" anchor="t"/>
          <a:lstStyle>
            <a:lvl1pPr algn="r">
              <a:defRPr sz="2940">
                <a:solidFill>
                  <a:schemeClr val="accent1"/>
                </a:solidFill>
              </a:defRPr>
            </a:lvl1pPr>
          </a:lstStyle>
          <a:p>
            <a:fld id="{664DC100-BA9B-3641-A364-5F6B30C21C42}" type="slidenum">
              <a:rPr lang="en-US" smtClean="0"/>
              <a:t>‹#›</a:t>
            </a:fld>
            <a:endParaRPr lang="en-US"/>
          </a:p>
        </p:txBody>
      </p:sp>
    </p:spTree>
    <p:extLst>
      <p:ext uri="{BB962C8B-B14F-4D97-AF65-F5344CB8AC3E}">
        <p14:creationId xmlns:p14="http://schemas.microsoft.com/office/powerpoint/2010/main" val="36639442"/>
      </p:ext>
    </p:extLst>
  </p:cSld>
  <p:clrMap bg1="lt1" tx1="dk1" bg2="lt2" tx2="dk2" accent1="accent1" accent2="accent2" accent3="accent3" accent4="accent4" accent5="accent5" accent6="accent6" hlink="hlink" folHlink="folHlink"/>
  <p:sldLayoutIdLst>
    <p:sldLayoutId id="2147484449" r:id="rId1"/>
    <p:sldLayoutId id="2147484450" r:id="rId2"/>
    <p:sldLayoutId id="2147484451" r:id="rId3"/>
    <p:sldLayoutId id="2147484452" r:id="rId4"/>
    <p:sldLayoutId id="2147484453" r:id="rId5"/>
    <p:sldLayoutId id="2147484454" r:id="rId6"/>
    <p:sldLayoutId id="2147484455" r:id="rId7"/>
    <p:sldLayoutId id="2147484456" r:id="rId8"/>
    <p:sldLayoutId id="2147484457" r:id="rId9"/>
    <p:sldLayoutId id="2147484458" r:id="rId10"/>
    <p:sldLayoutId id="2147484459" r:id="rId11"/>
  </p:sldLayoutIdLst>
  <p:txStyles>
    <p:titleStyle>
      <a:lvl1pPr algn="l" defTabSz="720090" rtl="0" eaLnBrk="1" latinLnBrk="0" hangingPunct="1">
        <a:lnSpc>
          <a:spcPct val="90000"/>
        </a:lnSpc>
        <a:spcBef>
          <a:spcPct val="0"/>
        </a:spcBef>
        <a:buNone/>
        <a:defRPr sz="3360" b="0" i="0" kern="1200" cap="all">
          <a:solidFill>
            <a:schemeClr val="tx1"/>
          </a:solidFill>
          <a:effectLst/>
          <a:latin typeface="+mj-lt"/>
          <a:ea typeface="+mj-ea"/>
          <a:cs typeface="+mj-cs"/>
        </a:defRPr>
      </a:lvl1pPr>
    </p:titleStyle>
    <p:bodyStyle>
      <a:lvl1pPr marL="240030" indent="-240030" algn="l" defTabSz="720090" rtl="0" eaLnBrk="1" latinLnBrk="0" hangingPunct="1">
        <a:lnSpc>
          <a:spcPct val="120000"/>
        </a:lnSpc>
        <a:spcBef>
          <a:spcPts val="1050"/>
        </a:spcBef>
        <a:buClr>
          <a:schemeClr val="accent1"/>
        </a:buClr>
        <a:buSzPct val="100000"/>
        <a:buFont typeface="Arial" panose="020B0604020202020204" pitchFamily="34" charset="0"/>
        <a:buChar char="•"/>
        <a:defRPr sz="2100" kern="1200" cap="none">
          <a:solidFill>
            <a:schemeClr val="tx1"/>
          </a:solidFill>
          <a:effectLst/>
          <a:latin typeface="+mn-lt"/>
          <a:ea typeface="+mn-ea"/>
          <a:cs typeface="+mn-cs"/>
        </a:defRPr>
      </a:lvl1pPr>
      <a:lvl2pPr marL="72009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baseline="0">
          <a:solidFill>
            <a:schemeClr val="tx1"/>
          </a:solidFill>
          <a:effectLst/>
          <a:latin typeface="+mn-lt"/>
          <a:ea typeface="+mn-ea"/>
          <a:cs typeface="+mn-cs"/>
        </a:defRPr>
      </a:lvl2pPr>
      <a:lvl3pPr marL="120015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a:solidFill>
            <a:schemeClr val="tx1"/>
          </a:solidFill>
          <a:effectLst/>
          <a:latin typeface="+mn-lt"/>
          <a:ea typeface="+mn-ea"/>
          <a:cs typeface="+mn-cs"/>
        </a:defRPr>
      </a:lvl3pPr>
      <a:lvl4pPr marL="168021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470" kern="1200" cap="none" baseline="0">
          <a:solidFill>
            <a:schemeClr val="tx1"/>
          </a:solidFill>
          <a:effectLst/>
          <a:latin typeface="+mn-lt"/>
          <a:ea typeface="+mn-ea"/>
          <a:cs typeface="+mn-cs"/>
        </a:defRPr>
      </a:lvl4pPr>
      <a:lvl5pPr marL="216027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260" kern="1200" cap="none">
          <a:solidFill>
            <a:schemeClr val="tx1"/>
          </a:solidFill>
          <a:effectLst/>
          <a:latin typeface="+mn-lt"/>
          <a:ea typeface="+mn-ea"/>
          <a:cs typeface="+mn-cs"/>
        </a:defRPr>
      </a:lvl5pPr>
      <a:lvl6pPr marL="264033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6pPr>
      <a:lvl7pPr marL="312039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7pPr>
      <a:lvl8pPr marL="360045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8pPr>
      <a:lvl9pPr marL="408051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9pPr>
    </p:bodyStyle>
    <p:otherStyle>
      <a:defPPr>
        <a:defRPr lang="en-US"/>
      </a:defPPr>
      <a:lvl1pPr marL="0" algn="l" defTabSz="720090" rtl="0" eaLnBrk="1" latinLnBrk="0" hangingPunct="1">
        <a:defRPr sz="1418" kern="1200">
          <a:solidFill>
            <a:schemeClr val="tx1"/>
          </a:solidFill>
          <a:latin typeface="+mn-lt"/>
          <a:ea typeface="+mn-ea"/>
          <a:cs typeface="+mn-cs"/>
        </a:defRPr>
      </a:lvl1pPr>
      <a:lvl2pPr marL="360045" algn="l" defTabSz="720090" rtl="0" eaLnBrk="1" latinLnBrk="0" hangingPunct="1">
        <a:defRPr sz="1418" kern="1200">
          <a:solidFill>
            <a:schemeClr val="tx1"/>
          </a:solidFill>
          <a:latin typeface="+mn-lt"/>
          <a:ea typeface="+mn-ea"/>
          <a:cs typeface="+mn-cs"/>
        </a:defRPr>
      </a:lvl2pPr>
      <a:lvl3pPr marL="720090" algn="l" defTabSz="720090" rtl="0" eaLnBrk="1" latinLnBrk="0" hangingPunct="1">
        <a:defRPr sz="1418" kern="1200">
          <a:solidFill>
            <a:schemeClr val="tx1"/>
          </a:solidFill>
          <a:latin typeface="+mn-lt"/>
          <a:ea typeface="+mn-ea"/>
          <a:cs typeface="+mn-cs"/>
        </a:defRPr>
      </a:lvl3pPr>
      <a:lvl4pPr marL="1080135" algn="l" defTabSz="720090" rtl="0" eaLnBrk="1" latinLnBrk="0" hangingPunct="1">
        <a:defRPr sz="1418" kern="1200">
          <a:solidFill>
            <a:schemeClr val="tx1"/>
          </a:solidFill>
          <a:latin typeface="+mn-lt"/>
          <a:ea typeface="+mn-ea"/>
          <a:cs typeface="+mn-cs"/>
        </a:defRPr>
      </a:lvl4pPr>
      <a:lvl5pPr marL="1440180" algn="l" defTabSz="720090" rtl="0" eaLnBrk="1" latinLnBrk="0" hangingPunct="1">
        <a:defRPr sz="1418" kern="1200">
          <a:solidFill>
            <a:schemeClr val="tx1"/>
          </a:solidFill>
          <a:latin typeface="+mn-lt"/>
          <a:ea typeface="+mn-ea"/>
          <a:cs typeface="+mn-cs"/>
        </a:defRPr>
      </a:lvl5pPr>
      <a:lvl6pPr marL="1800225" algn="l" defTabSz="720090" rtl="0" eaLnBrk="1" latinLnBrk="0" hangingPunct="1">
        <a:defRPr sz="1418" kern="1200">
          <a:solidFill>
            <a:schemeClr val="tx1"/>
          </a:solidFill>
          <a:latin typeface="+mn-lt"/>
          <a:ea typeface="+mn-ea"/>
          <a:cs typeface="+mn-cs"/>
        </a:defRPr>
      </a:lvl6pPr>
      <a:lvl7pPr marL="2160270" algn="l" defTabSz="720090" rtl="0" eaLnBrk="1" latinLnBrk="0" hangingPunct="1">
        <a:defRPr sz="1418" kern="1200">
          <a:solidFill>
            <a:schemeClr val="tx1"/>
          </a:solidFill>
          <a:latin typeface="+mn-lt"/>
          <a:ea typeface="+mn-ea"/>
          <a:cs typeface="+mn-cs"/>
        </a:defRPr>
      </a:lvl7pPr>
      <a:lvl8pPr marL="2520315" algn="l" defTabSz="720090" rtl="0" eaLnBrk="1" latinLnBrk="0" hangingPunct="1">
        <a:defRPr sz="1418" kern="1200">
          <a:solidFill>
            <a:schemeClr val="tx1"/>
          </a:solidFill>
          <a:latin typeface="+mn-lt"/>
          <a:ea typeface="+mn-ea"/>
          <a:cs typeface="+mn-cs"/>
        </a:defRPr>
      </a:lvl8pPr>
      <a:lvl9pPr marL="2880360" algn="l" defTabSz="720090" rtl="0" eaLnBrk="1" latinLnBrk="0" hangingPunct="1">
        <a:defRPr sz="1418"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7.tiff"/><Relationship Id="rId13" Type="http://schemas.openxmlformats.org/officeDocument/2006/relationships/image" Target="../media/image12.png"/><Relationship Id="rId3" Type="http://schemas.openxmlformats.org/officeDocument/2006/relationships/image" Target="../media/image2.tiff"/><Relationship Id="rId7" Type="http://schemas.openxmlformats.org/officeDocument/2006/relationships/image" Target="../media/image6.tiff"/><Relationship Id="rId12"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tiff"/><Relationship Id="rId11" Type="http://schemas.openxmlformats.org/officeDocument/2006/relationships/image" Target="../media/image10.png"/><Relationship Id="rId5" Type="http://schemas.openxmlformats.org/officeDocument/2006/relationships/image" Target="../media/image4.tiff"/><Relationship Id="rId10" Type="http://schemas.openxmlformats.org/officeDocument/2006/relationships/image" Target="../media/image9.tiff"/><Relationship Id="rId4" Type="http://schemas.openxmlformats.org/officeDocument/2006/relationships/image" Target="../media/image3.tiff"/><Relationship Id="rId9" Type="http://schemas.openxmlformats.org/officeDocument/2006/relationships/image" Target="../media/image8.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A6FB130-4E0C-4544-B5B6-88F4EEE81AE6}"/>
              </a:ext>
            </a:extLst>
          </p:cNvPr>
          <p:cNvSpPr/>
          <p:nvPr/>
        </p:nvSpPr>
        <p:spPr>
          <a:xfrm>
            <a:off x="0" y="11598443"/>
            <a:ext cx="9601200" cy="1203157"/>
          </a:xfrm>
          <a:prstGeom prst="rect">
            <a:avLst/>
          </a:prstGeom>
          <a:solidFill>
            <a:srgbClr val="B71E42">
              <a:alpha val="36863"/>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82D2C02-0618-7940-B975-FB9C8D9E1CF6}"/>
              </a:ext>
            </a:extLst>
          </p:cNvPr>
          <p:cNvSpPr/>
          <p:nvPr/>
        </p:nvSpPr>
        <p:spPr>
          <a:xfrm>
            <a:off x="1854" y="2204663"/>
            <a:ext cx="9605587" cy="9393780"/>
          </a:xfrm>
          <a:prstGeom prst="rect">
            <a:avLst/>
          </a:prstGeom>
          <a:solidFill>
            <a:srgbClr val="E0DE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28503068-B79C-604C-81EB-2394765E47A8}"/>
              </a:ext>
            </a:extLst>
          </p:cNvPr>
          <p:cNvPicPr>
            <a:picLocks noChangeAspect="1"/>
          </p:cNvPicPr>
          <p:nvPr/>
        </p:nvPicPr>
        <p:blipFill>
          <a:blip r:embed="rId3"/>
          <a:stretch>
            <a:fillRect/>
          </a:stretch>
        </p:blipFill>
        <p:spPr>
          <a:xfrm>
            <a:off x="0" y="14383"/>
            <a:ext cx="9607442" cy="2451100"/>
          </a:xfrm>
          <a:prstGeom prst="rect">
            <a:avLst/>
          </a:prstGeom>
        </p:spPr>
      </p:pic>
      <p:sp>
        <p:nvSpPr>
          <p:cNvPr id="18" name="TextBox 17">
            <a:extLst>
              <a:ext uri="{FF2B5EF4-FFF2-40B4-BE49-F238E27FC236}">
                <a16:creationId xmlns:a16="http://schemas.microsoft.com/office/drawing/2014/main" id="{9C461DD5-D03F-7944-93FA-552A23ABD0FB}"/>
              </a:ext>
            </a:extLst>
          </p:cNvPr>
          <p:cNvSpPr txBox="1"/>
          <p:nvPr/>
        </p:nvSpPr>
        <p:spPr>
          <a:xfrm>
            <a:off x="2642441" y="1250555"/>
            <a:ext cx="6588370" cy="954107"/>
          </a:xfrm>
          <a:prstGeom prst="rect">
            <a:avLst/>
          </a:prstGeom>
          <a:solidFill>
            <a:schemeClr val="accent5">
              <a:lumMod val="40000"/>
              <a:lumOff val="60000"/>
            </a:schemeClr>
          </a:solidFill>
        </p:spPr>
        <p:txBody>
          <a:bodyPr wrap="square" rtlCol="0">
            <a:spAutoFit/>
          </a:bodyPr>
          <a:lstStyle/>
          <a:p>
            <a:pPr algn="ctr"/>
            <a:r>
              <a:rPr lang="en-US" sz="2800" b="1" dirty="0">
                <a:latin typeface="American Typewriter" panose="02090604020004020304" pitchFamily="18" charset="77"/>
              </a:rPr>
              <a:t>Religious Studies</a:t>
            </a:r>
          </a:p>
          <a:p>
            <a:pPr algn="ctr"/>
            <a:r>
              <a:rPr lang="en-US" sz="2800" b="1" dirty="0"/>
              <a:t>Recommended Reading</a:t>
            </a:r>
          </a:p>
        </p:txBody>
      </p:sp>
      <p:pic>
        <p:nvPicPr>
          <p:cNvPr id="11" name="Picture 10">
            <a:extLst>
              <a:ext uri="{FF2B5EF4-FFF2-40B4-BE49-F238E27FC236}">
                <a16:creationId xmlns:a16="http://schemas.microsoft.com/office/drawing/2014/main" id="{0EFA3C77-52AF-0841-9253-18502441583A}"/>
              </a:ext>
            </a:extLst>
          </p:cNvPr>
          <p:cNvPicPr>
            <a:picLocks noChangeAspect="1"/>
          </p:cNvPicPr>
          <p:nvPr/>
        </p:nvPicPr>
        <p:blipFill>
          <a:blip r:embed="rId4">
            <a:lum bright="70000" contrast="-70000"/>
          </a:blip>
          <a:stretch>
            <a:fillRect/>
          </a:stretch>
        </p:blipFill>
        <p:spPr>
          <a:xfrm>
            <a:off x="539749" y="11640995"/>
            <a:ext cx="8521700" cy="368300"/>
          </a:xfrm>
          <a:prstGeom prst="rect">
            <a:avLst/>
          </a:prstGeom>
        </p:spPr>
      </p:pic>
      <p:pic>
        <p:nvPicPr>
          <p:cNvPr id="12" name="Picture 11">
            <a:extLst>
              <a:ext uri="{FF2B5EF4-FFF2-40B4-BE49-F238E27FC236}">
                <a16:creationId xmlns:a16="http://schemas.microsoft.com/office/drawing/2014/main" id="{13380A5A-FF0F-F54F-A0FA-E60EC52F2496}"/>
              </a:ext>
            </a:extLst>
          </p:cNvPr>
          <p:cNvPicPr>
            <a:picLocks noChangeAspect="1"/>
          </p:cNvPicPr>
          <p:nvPr/>
        </p:nvPicPr>
        <p:blipFill>
          <a:blip r:embed="rId5">
            <a:lum bright="70000" contrast="-70000"/>
          </a:blip>
          <a:stretch>
            <a:fillRect/>
          </a:stretch>
        </p:blipFill>
        <p:spPr>
          <a:xfrm>
            <a:off x="920749" y="12025337"/>
            <a:ext cx="7759700" cy="368300"/>
          </a:xfrm>
          <a:prstGeom prst="rect">
            <a:avLst/>
          </a:prstGeom>
        </p:spPr>
      </p:pic>
      <p:pic>
        <p:nvPicPr>
          <p:cNvPr id="14" name="Picture 13">
            <a:extLst>
              <a:ext uri="{FF2B5EF4-FFF2-40B4-BE49-F238E27FC236}">
                <a16:creationId xmlns:a16="http://schemas.microsoft.com/office/drawing/2014/main" id="{4E87709F-5094-D34B-AF7F-C47CF2BCCA64}"/>
              </a:ext>
            </a:extLst>
          </p:cNvPr>
          <p:cNvPicPr>
            <a:picLocks noChangeAspect="1"/>
          </p:cNvPicPr>
          <p:nvPr/>
        </p:nvPicPr>
        <p:blipFill>
          <a:blip r:embed="rId6">
            <a:lum bright="70000" contrast="-70000"/>
          </a:blip>
          <a:stretch>
            <a:fillRect/>
          </a:stretch>
        </p:blipFill>
        <p:spPr>
          <a:xfrm>
            <a:off x="4018971" y="12332709"/>
            <a:ext cx="1627850" cy="306543"/>
          </a:xfrm>
          <a:prstGeom prst="rect">
            <a:avLst/>
          </a:prstGeom>
        </p:spPr>
      </p:pic>
      <p:sp>
        <p:nvSpPr>
          <p:cNvPr id="4" name="TextBox 3">
            <a:extLst>
              <a:ext uri="{FF2B5EF4-FFF2-40B4-BE49-F238E27FC236}">
                <a16:creationId xmlns:a16="http://schemas.microsoft.com/office/drawing/2014/main" id="{DFFBDCDA-2F17-7547-9107-1BDA01F1EE2C}"/>
              </a:ext>
            </a:extLst>
          </p:cNvPr>
          <p:cNvSpPr txBox="1"/>
          <p:nvPr/>
        </p:nvSpPr>
        <p:spPr>
          <a:xfrm>
            <a:off x="11598442" y="1106905"/>
            <a:ext cx="184731" cy="418128"/>
          </a:xfrm>
          <a:prstGeom prst="rect">
            <a:avLst/>
          </a:prstGeom>
          <a:noFill/>
        </p:spPr>
        <p:txBody>
          <a:bodyPr wrap="none" rtlCol="0">
            <a:spAutoFit/>
          </a:bodyPr>
          <a:lstStyle/>
          <a:p>
            <a:endParaRPr lang="en-US" dirty="0"/>
          </a:p>
        </p:txBody>
      </p:sp>
      <p:pic>
        <p:nvPicPr>
          <p:cNvPr id="26" name="Picture 25">
            <a:extLst>
              <a:ext uri="{FF2B5EF4-FFF2-40B4-BE49-F238E27FC236}">
                <a16:creationId xmlns:a16="http://schemas.microsoft.com/office/drawing/2014/main" id="{92C5D1B9-650F-F849-8838-14E66BF5C55F}"/>
              </a:ext>
            </a:extLst>
          </p:cNvPr>
          <p:cNvPicPr>
            <a:picLocks noChangeAspect="1"/>
          </p:cNvPicPr>
          <p:nvPr/>
        </p:nvPicPr>
        <p:blipFill>
          <a:blip r:embed="rId7"/>
          <a:stretch>
            <a:fillRect/>
          </a:stretch>
        </p:blipFill>
        <p:spPr>
          <a:xfrm>
            <a:off x="8284160" y="1275083"/>
            <a:ext cx="875212" cy="875212"/>
          </a:xfrm>
          <a:prstGeom prst="rect">
            <a:avLst/>
          </a:prstGeom>
        </p:spPr>
      </p:pic>
      <p:graphicFrame>
        <p:nvGraphicFramePr>
          <p:cNvPr id="30" name="Table 29">
            <a:extLst>
              <a:ext uri="{FF2B5EF4-FFF2-40B4-BE49-F238E27FC236}">
                <a16:creationId xmlns:a16="http://schemas.microsoft.com/office/drawing/2014/main" id="{B4D25F25-4EE1-D449-8F41-2DC2C5B67DEB}"/>
              </a:ext>
            </a:extLst>
          </p:cNvPr>
          <p:cNvGraphicFramePr>
            <a:graphicFrameLocks noGrp="1"/>
          </p:cNvGraphicFramePr>
          <p:nvPr>
            <p:extLst>
              <p:ext uri="{D42A27DB-BD31-4B8C-83A1-F6EECF244321}">
                <p14:modId xmlns:p14="http://schemas.microsoft.com/office/powerpoint/2010/main" val="909414417"/>
              </p:ext>
            </p:extLst>
          </p:nvPr>
        </p:nvGraphicFramePr>
        <p:xfrm>
          <a:off x="3959548" y="2684284"/>
          <a:ext cx="5458078" cy="2806039"/>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pPr marL="0" marR="0" lvl="0" indent="0" algn="l" rtl="0" eaLnBrk="1" fontAlgn="auto" latinLnBrk="0" hangingPunct="1">
                        <a:lnSpc>
                          <a:spcPct val="100000"/>
                        </a:lnSpc>
                        <a:spcBef>
                          <a:spcPts val="0"/>
                        </a:spcBef>
                        <a:spcAft>
                          <a:spcPts val="0"/>
                        </a:spcAft>
                        <a:buClrTx/>
                        <a:buSzTx/>
                        <a:buFontTx/>
                        <a:buNone/>
                      </a:pPr>
                      <a:r>
                        <a:rPr lang="en-GB" sz="1600" b="1" dirty="0">
                          <a:solidFill>
                            <a:schemeClr val="bg1"/>
                          </a:solidFill>
                          <a:latin typeface="+mj-lt"/>
                          <a:cs typeface="Calibri"/>
                        </a:rPr>
                        <a:t>The Boy who steals houses</a:t>
                      </a:r>
                      <a:endParaRPr lang="en-GB" sz="1600" b="1" dirty="0">
                        <a:solidFill>
                          <a:schemeClr val="bg1"/>
                        </a:solidFill>
                        <a:latin typeface="+mj-lt"/>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a:lnSpc>
                          <a:spcPct val="100000"/>
                        </a:lnSpc>
                        <a:spcBef>
                          <a:spcPts val="0"/>
                        </a:spcBef>
                        <a:spcAft>
                          <a:spcPts val="0"/>
                        </a:spcAft>
                        <a:buNone/>
                      </a:pPr>
                      <a:r>
                        <a:rPr lang="en-GB" sz="1400" b="0" i="0" u="none" strike="noStrike" noProof="0" dirty="0">
                          <a:effectLst/>
                          <a:latin typeface="Gill Sans MT"/>
                        </a:rPr>
                        <a:t>Sam is only fifteen but he and his autistic older brother, Avery, have been abandoned by every relative he's ever known. Now Sam's trying to build a new life for them. He survives by breaking into empty houses when their owners are away, until one day he's caught out when a family returns home. To his amazement this large, chaotic family takes him under their wing - each teenager assuming Sam is a friend of another sibling. Sam finds himself inextricably caught up in their life, and falling for the beautiful Moxie.</a:t>
                      </a:r>
                      <a:br>
                        <a:rPr lang="en-GB" sz="1400" b="0" i="0" u="none" strike="noStrike" noProof="0" dirty="0">
                          <a:effectLst/>
                          <a:latin typeface="Gill Sans MT"/>
                        </a:rPr>
                      </a:br>
                      <a:r>
                        <a:rPr lang="en-GB" sz="1400" b="0" i="0" u="none" strike="noStrike" noProof="0" dirty="0">
                          <a:effectLst/>
                          <a:latin typeface="Gill Sans MT"/>
                        </a:rPr>
                        <a:t>But Sam has a secret, and his past is about to catch up with him</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£7.99</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pic>
        <p:nvPicPr>
          <p:cNvPr id="35" name="Picture 34">
            <a:extLst>
              <a:ext uri="{FF2B5EF4-FFF2-40B4-BE49-F238E27FC236}">
                <a16:creationId xmlns:a16="http://schemas.microsoft.com/office/drawing/2014/main" id="{756EAFD6-0721-7C48-80DF-7A56DB81484A}"/>
              </a:ext>
            </a:extLst>
          </p:cNvPr>
          <p:cNvPicPr>
            <a:picLocks noChangeAspect="1"/>
          </p:cNvPicPr>
          <p:nvPr/>
        </p:nvPicPr>
        <p:blipFill>
          <a:blip r:embed="rId8">
            <a:duotone>
              <a:schemeClr val="accent1">
                <a:shade val="45000"/>
                <a:satMod val="135000"/>
              </a:schemeClr>
              <a:prstClr val="white"/>
            </a:duotone>
          </a:blip>
          <a:stretch>
            <a:fillRect/>
          </a:stretch>
        </p:blipFill>
        <p:spPr>
          <a:xfrm>
            <a:off x="2160583" y="3523698"/>
            <a:ext cx="1698951" cy="399782"/>
          </a:xfrm>
          <a:prstGeom prst="rect">
            <a:avLst/>
          </a:prstGeom>
        </p:spPr>
      </p:pic>
      <p:pic>
        <p:nvPicPr>
          <p:cNvPr id="36" name="Picture 35">
            <a:extLst>
              <a:ext uri="{FF2B5EF4-FFF2-40B4-BE49-F238E27FC236}">
                <a16:creationId xmlns:a16="http://schemas.microsoft.com/office/drawing/2014/main" id="{383483FF-14F8-2548-B56F-FF0C58552C2E}"/>
              </a:ext>
            </a:extLst>
          </p:cNvPr>
          <p:cNvPicPr>
            <a:picLocks noChangeAspect="1"/>
          </p:cNvPicPr>
          <p:nvPr/>
        </p:nvPicPr>
        <p:blipFill>
          <a:blip r:embed="rId9">
            <a:duotone>
              <a:schemeClr val="accent1">
                <a:shade val="45000"/>
                <a:satMod val="135000"/>
              </a:schemeClr>
              <a:prstClr val="white"/>
            </a:duotone>
          </a:blip>
          <a:stretch>
            <a:fillRect/>
          </a:stretch>
        </p:blipFill>
        <p:spPr>
          <a:xfrm>
            <a:off x="2583018" y="2710319"/>
            <a:ext cx="854080" cy="372585"/>
          </a:xfrm>
          <a:prstGeom prst="rect">
            <a:avLst/>
          </a:prstGeom>
        </p:spPr>
      </p:pic>
      <p:pic>
        <p:nvPicPr>
          <p:cNvPr id="37" name="Picture 36">
            <a:extLst>
              <a:ext uri="{FF2B5EF4-FFF2-40B4-BE49-F238E27FC236}">
                <a16:creationId xmlns:a16="http://schemas.microsoft.com/office/drawing/2014/main" id="{5E90294E-C684-2E45-B47C-7D956F31F388}"/>
              </a:ext>
            </a:extLst>
          </p:cNvPr>
          <p:cNvPicPr>
            <a:picLocks noChangeAspect="1"/>
          </p:cNvPicPr>
          <p:nvPr/>
        </p:nvPicPr>
        <p:blipFill>
          <a:blip r:embed="rId10">
            <a:duotone>
              <a:schemeClr val="accent1">
                <a:shade val="45000"/>
                <a:satMod val="135000"/>
              </a:schemeClr>
              <a:prstClr val="white"/>
            </a:duotone>
          </a:blip>
          <a:stretch>
            <a:fillRect/>
          </a:stretch>
        </p:blipFill>
        <p:spPr>
          <a:xfrm>
            <a:off x="2418190" y="4489788"/>
            <a:ext cx="1183737" cy="361234"/>
          </a:xfrm>
          <a:prstGeom prst="rect">
            <a:avLst/>
          </a:prstGeom>
        </p:spPr>
      </p:pic>
      <p:graphicFrame>
        <p:nvGraphicFramePr>
          <p:cNvPr id="38" name="Table 37">
            <a:extLst>
              <a:ext uri="{FF2B5EF4-FFF2-40B4-BE49-F238E27FC236}">
                <a16:creationId xmlns:a16="http://schemas.microsoft.com/office/drawing/2014/main" id="{0A318F51-CEF7-5C46-AABC-A105647DC68D}"/>
              </a:ext>
            </a:extLst>
          </p:cNvPr>
          <p:cNvGraphicFramePr>
            <a:graphicFrameLocks noGrp="1"/>
          </p:cNvGraphicFramePr>
          <p:nvPr>
            <p:extLst>
              <p:ext uri="{D42A27DB-BD31-4B8C-83A1-F6EECF244321}">
                <p14:modId xmlns:p14="http://schemas.microsoft.com/office/powerpoint/2010/main" val="519862432"/>
              </p:ext>
            </p:extLst>
          </p:nvPr>
        </p:nvGraphicFramePr>
        <p:xfrm>
          <a:off x="3959548" y="5866527"/>
          <a:ext cx="5458078" cy="2185957"/>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87637">
                <a:tc>
                  <a:txBody>
                    <a:bodyPr/>
                    <a:lstStyle/>
                    <a:p>
                      <a:pPr marL="0" marR="0" lvl="0" indent="0" algn="l" rtl="0" eaLnBrk="1" fontAlgn="auto" latinLnBrk="0" hangingPunct="1">
                        <a:lnSpc>
                          <a:spcPct val="100000"/>
                        </a:lnSpc>
                        <a:spcBef>
                          <a:spcPts val="0"/>
                        </a:spcBef>
                        <a:spcAft>
                          <a:spcPts val="0"/>
                        </a:spcAft>
                        <a:buClrTx/>
                        <a:buSzTx/>
                        <a:buFontTx/>
                        <a:buNone/>
                      </a:pPr>
                      <a:r>
                        <a:rPr lang="en-GB" sz="1600" b="1" dirty="0">
                          <a:solidFill>
                            <a:schemeClr val="bg1"/>
                          </a:solidFill>
                          <a:latin typeface="+mj-lt"/>
                          <a:cs typeface="Calibri"/>
                        </a:rPr>
                        <a:t>Sophie's Choice</a:t>
                      </a:r>
                      <a:endParaRPr lang="en-GB" sz="1600" b="1" dirty="0">
                        <a:solidFill>
                          <a:schemeClr val="bg1"/>
                        </a:solidFill>
                        <a:latin typeface="+mj-lt"/>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765904">
                <a:tc>
                  <a:txBody>
                    <a:bodyPr/>
                    <a:lstStyle/>
                    <a:p>
                      <a:pPr lvl="0">
                        <a:buNone/>
                      </a:pPr>
                      <a:r>
                        <a:rPr lang="en-US" sz="1400" b="0" i="0" u="none" strike="noStrike" noProof="0" dirty="0">
                          <a:latin typeface="Gill Sans MT"/>
                        </a:rPr>
                        <a:t>When 14-year-old Sophie encounters a mysterious mentor who introduces her to philosophy, mysteries deepen in her own life. Why does she keep getting postcards addressed to another girl? Who is the other girl? And who, for that matter, is Sophie herself? To solve the riddle, she uses her new knowledge of philosophy, but the truth is far stranger than she could have imagined.</a:t>
                      </a:r>
                      <a:endParaRPr lang="en-US" dirty="0"/>
                    </a:p>
                    <a:p>
                      <a:pPr lvl="0">
                        <a:buNone/>
                      </a:pPr>
                      <a:endParaRPr lang="en-US" sz="1400" b="0" i="0" u="none" strike="noStrike" noProof="0" dirty="0">
                        <a:latin typeface="Gill Sans MT"/>
                      </a:endParaRPr>
                    </a:p>
                    <a:p>
                      <a:pPr lvl="0">
                        <a:buNone/>
                      </a:pPr>
                      <a:r>
                        <a:rPr lang="en-US" sz="1400" dirty="0"/>
                        <a:t>RRP £8.99</a:t>
                      </a:r>
                      <a:endParaRPr lang="en-US" sz="1400" dirty="0">
                        <a:latin typeface="Calibri"/>
                        <a:cs typeface="Calibri"/>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pic>
        <p:nvPicPr>
          <p:cNvPr id="39" name="Picture 38">
            <a:extLst>
              <a:ext uri="{FF2B5EF4-FFF2-40B4-BE49-F238E27FC236}">
                <a16:creationId xmlns:a16="http://schemas.microsoft.com/office/drawing/2014/main" id="{8A1B64D4-A725-A546-833A-635024CA8B0C}"/>
              </a:ext>
            </a:extLst>
          </p:cNvPr>
          <p:cNvPicPr>
            <a:picLocks noChangeAspect="1"/>
          </p:cNvPicPr>
          <p:nvPr/>
        </p:nvPicPr>
        <p:blipFill>
          <a:blip r:embed="rId8">
            <a:duotone>
              <a:schemeClr val="accent1">
                <a:shade val="45000"/>
                <a:satMod val="135000"/>
              </a:schemeClr>
              <a:prstClr val="white"/>
            </a:duotone>
          </a:blip>
          <a:stretch>
            <a:fillRect/>
          </a:stretch>
        </p:blipFill>
        <p:spPr>
          <a:xfrm>
            <a:off x="2220006" y="6394555"/>
            <a:ext cx="1698951" cy="399782"/>
          </a:xfrm>
          <a:prstGeom prst="rect">
            <a:avLst/>
          </a:prstGeom>
        </p:spPr>
      </p:pic>
      <p:pic>
        <p:nvPicPr>
          <p:cNvPr id="41" name="Picture 40">
            <a:extLst>
              <a:ext uri="{FF2B5EF4-FFF2-40B4-BE49-F238E27FC236}">
                <a16:creationId xmlns:a16="http://schemas.microsoft.com/office/drawing/2014/main" id="{2C96E1C9-8EA0-0245-8066-BC79DFBE9D7D}"/>
              </a:ext>
            </a:extLst>
          </p:cNvPr>
          <p:cNvPicPr>
            <a:picLocks noChangeAspect="1"/>
          </p:cNvPicPr>
          <p:nvPr/>
        </p:nvPicPr>
        <p:blipFill>
          <a:blip r:embed="rId9">
            <a:duotone>
              <a:schemeClr val="accent1">
                <a:shade val="45000"/>
                <a:satMod val="135000"/>
              </a:schemeClr>
              <a:prstClr val="white"/>
            </a:duotone>
          </a:blip>
          <a:stretch>
            <a:fillRect/>
          </a:stretch>
        </p:blipFill>
        <p:spPr>
          <a:xfrm>
            <a:off x="2642441" y="5581176"/>
            <a:ext cx="854080" cy="372585"/>
          </a:xfrm>
          <a:prstGeom prst="rect">
            <a:avLst/>
          </a:prstGeom>
        </p:spPr>
      </p:pic>
      <p:pic>
        <p:nvPicPr>
          <p:cNvPr id="44" name="Picture 43">
            <a:extLst>
              <a:ext uri="{FF2B5EF4-FFF2-40B4-BE49-F238E27FC236}">
                <a16:creationId xmlns:a16="http://schemas.microsoft.com/office/drawing/2014/main" id="{305CFFC5-3401-BC40-AC0D-A6B8FF5D1ADA}"/>
              </a:ext>
            </a:extLst>
          </p:cNvPr>
          <p:cNvPicPr>
            <a:picLocks noChangeAspect="1"/>
          </p:cNvPicPr>
          <p:nvPr/>
        </p:nvPicPr>
        <p:blipFill>
          <a:blip r:embed="rId10">
            <a:duotone>
              <a:schemeClr val="accent1">
                <a:shade val="45000"/>
                <a:satMod val="135000"/>
              </a:schemeClr>
              <a:prstClr val="white"/>
            </a:duotone>
          </a:blip>
          <a:stretch>
            <a:fillRect/>
          </a:stretch>
        </p:blipFill>
        <p:spPr>
          <a:xfrm>
            <a:off x="2477613" y="7360645"/>
            <a:ext cx="1183737" cy="361234"/>
          </a:xfrm>
          <a:prstGeom prst="rect">
            <a:avLst/>
          </a:prstGeom>
        </p:spPr>
      </p:pic>
      <p:graphicFrame>
        <p:nvGraphicFramePr>
          <p:cNvPr id="45" name="Table 44">
            <a:extLst>
              <a:ext uri="{FF2B5EF4-FFF2-40B4-BE49-F238E27FC236}">
                <a16:creationId xmlns:a16="http://schemas.microsoft.com/office/drawing/2014/main" id="{E312E739-9763-0F43-A2BB-83E7A707EA6B}"/>
              </a:ext>
            </a:extLst>
          </p:cNvPr>
          <p:cNvGraphicFramePr>
            <a:graphicFrameLocks noGrp="1"/>
          </p:cNvGraphicFramePr>
          <p:nvPr>
            <p:extLst>
              <p:ext uri="{D42A27DB-BD31-4B8C-83A1-F6EECF244321}">
                <p14:modId xmlns:p14="http://schemas.microsoft.com/office/powerpoint/2010/main" val="3137656456"/>
              </p:ext>
            </p:extLst>
          </p:nvPr>
        </p:nvGraphicFramePr>
        <p:xfrm>
          <a:off x="4019550" y="8496300"/>
          <a:ext cx="5458078" cy="2527686"/>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419100">
                <a:tc>
                  <a:txBody>
                    <a:bodyPr/>
                    <a:lstStyle/>
                    <a:p>
                      <a:pPr marL="0" marR="0" lvl="0" indent="0" algn="l" rtl="0">
                        <a:lnSpc>
                          <a:spcPct val="100000"/>
                        </a:lnSpc>
                        <a:spcBef>
                          <a:spcPts val="0"/>
                        </a:spcBef>
                        <a:spcAft>
                          <a:spcPts val="0"/>
                        </a:spcAft>
                        <a:buClrTx/>
                        <a:buSzTx/>
                        <a:buFontTx/>
                        <a:buNone/>
                      </a:pPr>
                      <a:r>
                        <a:rPr lang="en-GB" sz="1600" b="1" dirty="0">
                          <a:solidFill>
                            <a:schemeClr val="bg1"/>
                          </a:solidFill>
                          <a:latin typeface="+mj-lt"/>
                          <a:cs typeface="Calibri"/>
                        </a:rPr>
                        <a:t>The Pig that wants to be eaten</a:t>
                      </a:r>
                    </a:p>
                  </a:txBody>
                  <a:tcPr>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364307410"/>
                  </a:ext>
                </a:extLst>
              </a:tr>
              <a:tr h="1623612">
                <a:tc>
                  <a:txBody>
                    <a:bodyPr/>
                    <a:lstStyle/>
                    <a:p>
                      <a:pPr marL="0" marR="0" lvl="0" indent="0" algn="l">
                        <a:lnSpc>
                          <a:spcPct val="100000"/>
                        </a:lnSpc>
                        <a:spcBef>
                          <a:spcPts val="0"/>
                        </a:spcBef>
                        <a:spcAft>
                          <a:spcPts val="0"/>
                        </a:spcAft>
                        <a:buNone/>
                      </a:pPr>
                      <a:r>
                        <a:rPr lang="en-GB" sz="1400" b="1" i="0" u="none" strike="noStrike" noProof="0" dirty="0">
                          <a:effectLst/>
                        </a:rPr>
                        <a:t>The Pig That Wants to Be Eaten</a:t>
                      </a:r>
                      <a:r>
                        <a:rPr lang="en-GB" sz="1400" b="0" i="0" u="none" strike="noStrike" noProof="0" dirty="0">
                          <a:effectLst/>
                        </a:rPr>
                        <a:t> offers one hundred philosophical puzzles that stimulate thought on a host of moral, social, and personal dilemmas. Taking examples from sources as diverse as Plato and Steven Spielberg, author Julian Baggini presents abstract philosophical issues in concrete terms, suggesting possible solutions while encouraging readers to draw their own conclusions. </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84974">
                <a:tc>
                  <a:txBody>
                    <a:bodyPr/>
                    <a:lstStyle/>
                    <a:p>
                      <a:r>
                        <a:rPr lang="en-US" sz="1400" dirty="0"/>
                        <a:t>RRP £8.99</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pic>
        <p:nvPicPr>
          <p:cNvPr id="50" name="Picture 49">
            <a:extLst>
              <a:ext uri="{FF2B5EF4-FFF2-40B4-BE49-F238E27FC236}">
                <a16:creationId xmlns:a16="http://schemas.microsoft.com/office/drawing/2014/main" id="{2DB8FB89-64C7-1A41-BEF2-2BA00596EBD3}"/>
              </a:ext>
            </a:extLst>
          </p:cNvPr>
          <p:cNvPicPr>
            <a:picLocks noChangeAspect="1"/>
          </p:cNvPicPr>
          <p:nvPr/>
        </p:nvPicPr>
        <p:blipFill>
          <a:blip r:embed="rId8">
            <a:duotone>
              <a:schemeClr val="accent1">
                <a:shade val="45000"/>
                <a:satMod val="135000"/>
              </a:schemeClr>
              <a:prstClr val="white"/>
            </a:duotone>
          </a:blip>
          <a:stretch>
            <a:fillRect/>
          </a:stretch>
        </p:blipFill>
        <p:spPr>
          <a:xfrm>
            <a:off x="2220006" y="9603829"/>
            <a:ext cx="1698951" cy="399782"/>
          </a:xfrm>
          <a:prstGeom prst="rect">
            <a:avLst/>
          </a:prstGeom>
        </p:spPr>
      </p:pic>
      <p:pic>
        <p:nvPicPr>
          <p:cNvPr id="51" name="Picture 50">
            <a:extLst>
              <a:ext uri="{FF2B5EF4-FFF2-40B4-BE49-F238E27FC236}">
                <a16:creationId xmlns:a16="http://schemas.microsoft.com/office/drawing/2014/main" id="{202B7E58-C88A-AE4B-BB0D-431331A9C311}"/>
              </a:ext>
            </a:extLst>
          </p:cNvPr>
          <p:cNvPicPr>
            <a:picLocks noChangeAspect="1"/>
          </p:cNvPicPr>
          <p:nvPr/>
        </p:nvPicPr>
        <p:blipFill>
          <a:blip r:embed="rId9">
            <a:duotone>
              <a:schemeClr val="accent1">
                <a:shade val="45000"/>
                <a:satMod val="135000"/>
              </a:schemeClr>
              <a:prstClr val="white"/>
            </a:duotone>
          </a:blip>
          <a:stretch>
            <a:fillRect/>
          </a:stretch>
        </p:blipFill>
        <p:spPr>
          <a:xfrm>
            <a:off x="2642441" y="8790450"/>
            <a:ext cx="854080" cy="372585"/>
          </a:xfrm>
          <a:prstGeom prst="rect">
            <a:avLst/>
          </a:prstGeom>
        </p:spPr>
      </p:pic>
      <p:pic>
        <p:nvPicPr>
          <p:cNvPr id="52" name="Picture 51">
            <a:extLst>
              <a:ext uri="{FF2B5EF4-FFF2-40B4-BE49-F238E27FC236}">
                <a16:creationId xmlns:a16="http://schemas.microsoft.com/office/drawing/2014/main" id="{59845AF3-4162-2244-BF3D-F7CD174BAF2C}"/>
              </a:ext>
            </a:extLst>
          </p:cNvPr>
          <p:cNvPicPr>
            <a:picLocks noChangeAspect="1"/>
          </p:cNvPicPr>
          <p:nvPr/>
        </p:nvPicPr>
        <p:blipFill>
          <a:blip r:embed="rId10">
            <a:duotone>
              <a:schemeClr val="accent1">
                <a:shade val="45000"/>
                <a:satMod val="135000"/>
              </a:schemeClr>
              <a:prstClr val="white"/>
            </a:duotone>
          </a:blip>
          <a:stretch>
            <a:fillRect/>
          </a:stretch>
        </p:blipFill>
        <p:spPr>
          <a:xfrm>
            <a:off x="2477613" y="10569919"/>
            <a:ext cx="1183737" cy="361234"/>
          </a:xfrm>
          <a:prstGeom prst="rect">
            <a:avLst/>
          </a:prstGeom>
        </p:spPr>
      </p:pic>
      <p:pic>
        <p:nvPicPr>
          <p:cNvPr id="3" name="Picture 4" descr="Text&#10;&#10;Description automatically generated">
            <a:extLst>
              <a:ext uri="{FF2B5EF4-FFF2-40B4-BE49-F238E27FC236}">
                <a16:creationId xmlns:a16="http://schemas.microsoft.com/office/drawing/2014/main" id="{5369562A-D2CA-4B75-A0C2-12C1DE357043}"/>
              </a:ext>
            </a:extLst>
          </p:cNvPr>
          <p:cNvPicPr>
            <a:picLocks noChangeAspect="1"/>
          </p:cNvPicPr>
          <p:nvPr/>
        </p:nvPicPr>
        <p:blipFill>
          <a:blip r:embed="rId11"/>
          <a:stretch>
            <a:fillRect/>
          </a:stretch>
        </p:blipFill>
        <p:spPr>
          <a:xfrm>
            <a:off x="104318" y="5181600"/>
            <a:ext cx="2115464" cy="3219450"/>
          </a:xfrm>
          <a:prstGeom prst="rect">
            <a:avLst/>
          </a:prstGeom>
        </p:spPr>
      </p:pic>
      <p:pic>
        <p:nvPicPr>
          <p:cNvPr id="6" name="Picture 6" descr="Text&#10;&#10;Description automatically generated">
            <a:extLst>
              <a:ext uri="{FF2B5EF4-FFF2-40B4-BE49-F238E27FC236}">
                <a16:creationId xmlns:a16="http://schemas.microsoft.com/office/drawing/2014/main" id="{036A67B2-5ECF-4412-BC6F-FC96297C31BA}"/>
              </a:ext>
            </a:extLst>
          </p:cNvPr>
          <p:cNvPicPr>
            <a:picLocks noChangeAspect="1"/>
          </p:cNvPicPr>
          <p:nvPr/>
        </p:nvPicPr>
        <p:blipFill>
          <a:blip r:embed="rId12"/>
          <a:stretch>
            <a:fillRect/>
          </a:stretch>
        </p:blipFill>
        <p:spPr>
          <a:xfrm>
            <a:off x="109538" y="8458200"/>
            <a:ext cx="2019300" cy="3086100"/>
          </a:xfrm>
          <a:prstGeom prst="rect">
            <a:avLst/>
          </a:prstGeom>
        </p:spPr>
      </p:pic>
      <p:pic>
        <p:nvPicPr>
          <p:cNvPr id="7" name="Picture 7" descr="A picture containing text, swimming&#10;&#10;Description automatically generated">
            <a:extLst>
              <a:ext uri="{FF2B5EF4-FFF2-40B4-BE49-F238E27FC236}">
                <a16:creationId xmlns:a16="http://schemas.microsoft.com/office/drawing/2014/main" id="{41C71611-81A4-4F31-B0FE-CDC2AF9A5F7E}"/>
              </a:ext>
            </a:extLst>
          </p:cNvPr>
          <p:cNvPicPr>
            <a:picLocks noChangeAspect="1"/>
          </p:cNvPicPr>
          <p:nvPr/>
        </p:nvPicPr>
        <p:blipFill>
          <a:blip r:embed="rId13"/>
          <a:stretch>
            <a:fillRect/>
          </a:stretch>
        </p:blipFill>
        <p:spPr>
          <a:xfrm>
            <a:off x="109538" y="2466975"/>
            <a:ext cx="1819275" cy="2724150"/>
          </a:xfrm>
          <a:prstGeom prst="rect">
            <a:avLst/>
          </a:prstGeom>
        </p:spPr>
      </p:pic>
    </p:spTree>
    <p:extLst>
      <p:ext uri="{BB962C8B-B14F-4D97-AF65-F5344CB8AC3E}">
        <p14:creationId xmlns:p14="http://schemas.microsoft.com/office/powerpoint/2010/main" val="2846708683"/>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172</TotalTime>
  <Words>284</Words>
  <Application>Microsoft Office PowerPoint</Application>
  <PresentationFormat>A3 Paper (297x420 mm)</PresentationFormat>
  <Paragraphs>13</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American Typewriter</vt:lpstr>
      <vt:lpstr>Arial</vt:lpstr>
      <vt:lpstr>Calibri</vt:lpstr>
      <vt:lpstr>Gill Sans MT</vt:lpstr>
      <vt:lpstr>Gallery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 Currie</dc:creator>
  <cp:lastModifiedBy>M Currie</cp:lastModifiedBy>
  <cp:revision>70</cp:revision>
  <dcterms:created xsi:type="dcterms:W3CDTF">2021-11-15T21:10:25Z</dcterms:created>
  <dcterms:modified xsi:type="dcterms:W3CDTF">2022-01-14T10:03:16Z</dcterms:modified>
</cp:coreProperties>
</file>