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63"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B40BD4-3B6A-772D-DA48-44C4C7C7CE10}" v="87" dt="2022-01-27T10:11:27.0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7" d="100"/>
          <a:sy n="37" d="100"/>
        </p:scale>
        <p:origin x="229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68CA4DA0-300B-4DEA-9868-F16046DB6789}"/>
    <pc:docChg chg="undo custSel modSld">
      <pc:chgData name="M Currie" userId="c402c155-14e7-440a-8c26-a1dca60f71bf" providerId="ADAL" clId="{68CA4DA0-300B-4DEA-9868-F16046DB6789}" dt="2022-01-27T11:02:40.255" v="21" actId="14100"/>
      <pc:docMkLst>
        <pc:docMk/>
      </pc:docMkLst>
      <pc:sldChg chg="addSp delSp modSp">
        <pc:chgData name="M Currie" userId="c402c155-14e7-440a-8c26-a1dca60f71bf" providerId="ADAL" clId="{68CA4DA0-300B-4DEA-9868-F16046DB6789}" dt="2022-01-27T11:02:40.255" v="21" actId="14100"/>
        <pc:sldMkLst>
          <pc:docMk/>
          <pc:sldMk cId="3981529378" sldId="263"/>
        </pc:sldMkLst>
        <pc:spChg chg="add del">
          <ac:chgData name="M Currie" userId="c402c155-14e7-440a-8c26-a1dca60f71bf" providerId="ADAL" clId="{68CA4DA0-300B-4DEA-9868-F16046DB6789}" dt="2022-01-27T11:01:22.290" v="5"/>
          <ac:spMkLst>
            <pc:docMk/>
            <pc:sldMk cId="3981529378" sldId="263"/>
            <ac:spMk id="3" creationId="{3B3AB8AD-4EB2-4271-9672-CFF890EFB086}"/>
          </ac:spMkLst>
        </pc:spChg>
        <pc:graphicFrameChg chg="del">
          <ac:chgData name="M Currie" userId="c402c155-14e7-440a-8c26-a1dca60f71bf" providerId="ADAL" clId="{68CA4DA0-300B-4DEA-9868-F16046DB6789}" dt="2022-01-17T08:15:21.085" v="0" actId="478"/>
          <ac:graphicFrameMkLst>
            <pc:docMk/>
            <pc:sldMk cId="3981529378" sldId="263"/>
            <ac:graphicFrameMk id="25" creationId="{943EDDBC-A0BC-E144-A9EF-8FBEF034822B}"/>
          </ac:graphicFrameMkLst>
        </pc:graphicFrameChg>
        <pc:graphicFrameChg chg="add modGraphic">
          <ac:chgData name="M Currie" userId="c402c155-14e7-440a-8c26-a1dca60f71bf" providerId="ADAL" clId="{68CA4DA0-300B-4DEA-9868-F16046DB6789}" dt="2022-01-27T11:01:47.317" v="12" actId="14734"/>
          <ac:graphicFrameMkLst>
            <pc:docMk/>
            <pc:sldMk cId="3981529378" sldId="263"/>
            <ac:graphicFrameMk id="27" creationId="{703C3219-E8B3-4943-A245-1398E9B8E7AB}"/>
          </ac:graphicFrameMkLst>
        </pc:graphicFrameChg>
        <pc:graphicFrameChg chg="add">
          <ac:chgData name="M Currie" userId="c402c155-14e7-440a-8c26-a1dca60f71bf" providerId="ADAL" clId="{68CA4DA0-300B-4DEA-9868-F16046DB6789}" dt="2022-01-17T08:15:21.411" v="1"/>
          <ac:graphicFrameMkLst>
            <pc:docMk/>
            <pc:sldMk cId="3981529378" sldId="263"/>
            <ac:graphicFrameMk id="28" creationId="{D6B79C83-8674-46D7-8814-82EB4081B179}"/>
          </ac:graphicFrameMkLst>
        </pc:graphicFrameChg>
        <pc:graphicFrameChg chg="add">
          <ac:chgData name="M Currie" userId="c402c155-14e7-440a-8c26-a1dca60f71bf" providerId="ADAL" clId="{68CA4DA0-300B-4DEA-9868-F16046DB6789}" dt="2022-01-17T08:15:21.411" v="1"/>
          <ac:graphicFrameMkLst>
            <pc:docMk/>
            <pc:sldMk cId="3981529378" sldId="263"/>
            <ac:graphicFrameMk id="29" creationId="{0E68C1A1-69DC-4C5A-9B4F-27C771FF2574}"/>
          </ac:graphicFrameMkLst>
        </pc:graphicFrameChg>
        <pc:graphicFrameChg chg="del">
          <ac:chgData name="M Currie" userId="c402c155-14e7-440a-8c26-a1dca60f71bf" providerId="ADAL" clId="{68CA4DA0-300B-4DEA-9868-F16046DB6789}" dt="2022-01-17T08:15:21.085" v="0" actId="478"/>
          <ac:graphicFrameMkLst>
            <pc:docMk/>
            <pc:sldMk cId="3981529378" sldId="263"/>
            <ac:graphicFrameMk id="37" creationId="{7AE6AC5B-0616-1A4C-A2DD-671713E0FF35}"/>
          </ac:graphicFrameMkLst>
        </pc:graphicFrameChg>
        <pc:graphicFrameChg chg="del">
          <ac:chgData name="M Currie" userId="c402c155-14e7-440a-8c26-a1dca60f71bf" providerId="ADAL" clId="{68CA4DA0-300B-4DEA-9868-F16046DB6789}" dt="2022-01-17T08:15:21.085" v="0" actId="478"/>
          <ac:graphicFrameMkLst>
            <pc:docMk/>
            <pc:sldMk cId="3981529378" sldId="263"/>
            <ac:graphicFrameMk id="44" creationId="{F9451363-2069-7B41-A61A-69FEE886EEB7}"/>
          </ac:graphicFrameMkLst>
        </pc:graphicFrameChg>
        <pc:picChg chg="add mod">
          <ac:chgData name="M Currie" userId="c402c155-14e7-440a-8c26-a1dca60f71bf" providerId="ADAL" clId="{68CA4DA0-300B-4DEA-9868-F16046DB6789}" dt="2022-01-27T11:01:43.525" v="10" actId="1076"/>
          <ac:picMkLst>
            <pc:docMk/>
            <pc:sldMk cId="3981529378" sldId="263"/>
            <ac:picMk id="1028" creationId="{D47F4F45-714D-46B7-BB13-4B4372FCAD55}"/>
          </ac:picMkLst>
        </pc:picChg>
        <pc:picChg chg="add mod">
          <ac:chgData name="M Currie" userId="c402c155-14e7-440a-8c26-a1dca60f71bf" providerId="ADAL" clId="{68CA4DA0-300B-4DEA-9868-F16046DB6789}" dt="2022-01-27T11:02:16.590" v="17" actId="14100"/>
          <ac:picMkLst>
            <pc:docMk/>
            <pc:sldMk cId="3981529378" sldId="263"/>
            <ac:picMk id="1030" creationId="{5FDEB927-78AE-467F-985E-2B344172EBB9}"/>
          </ac:picMkLst>
        </pc:picChg>
        <pc:picChg chg="add mod">
          <ac:chgData name="M Currie" userId="c402c155-14e7-440a-8c26-a1dca60f71bf" providerId="ADAL" clId="{68CA4DA0-300B-4DEA-9868-F16046DB6789}" dt="2022-01-27T11:02:40.255" v="21" actId="14100"/>
          <ac:picMkLst>
            <pc:docMk/>
            <pc:sldMk cId="3981529378" sldId="263"/>
            <ac:picMk id="1032" creationId="{BEF023DB-8A7B-455B-A036-A63397D5E083}"/>
          </ac:picMkLst>
        </pc:picChg>
      </pc:sldChg>
    </pc:docChg>
  </pc:docChgLst>
  <pc:docChgLst>
    <pc:chgData name="G Owen" userId="S::gary.owen@sharemat.co.uk::321281e9-52f1-4722-bd73-3f360957ef9a" providerId="AD" clId="Web-{02B40BD4-3B6A-772D-DA48-44C4C7C7CE10}"/>
    <pc:docChg chg="modSld">
      <pc:chgData name="G Owen" userId="S::gary.owen@sharemat.co.uk::321281e9-52f1-4722-bd73-3f360957ef9a" providerId="AD" clId="Web-{02B40BD4-3B6A-772D-DA48-44C4C7C7CE10}" dt="2022-01-27T10:10:55.458" v="73"/>
      <pc:docMkLst>
        <pc:docMk/>
      </pc:docMkLst>
      <pc:sldChg chg="modSp">
        <pc:chgData name="G Owen" userId="S::gary.owen@sharemat.co.uk::321281e9-52f1-4722-bd73-3f360957ef9a" providerId="AD" clId="Web-{02B40BD4-3B6A-772D-DA48-44C4C7C7CE10}" dt="2022-01-27T10:10:55.458" v="73"/>
        <pc:sldMkLst>
          <pc:docMk/>
          <pc:sldMk cId="3981529378" sldId="263"/>
        </pc:sldMkLst>
        <pc:graphicFrameChg chg="mod modGraphic">
          <ac:chgData name="G Owen" userId="S::gary.owen@sharemat.co.uk::321281e9-52f1-4722-bd73-3f360957ef9a" providerId="AD" clId="Web-{02B40BD4-3B6A-772D-DA48-44C4C7C7CE10}" dt="2022-01-27T10:10:55.458" v="73"/>
          <ac:graphicFrameMkLst>
            <pc:docMk/>
            <pc:sldMk cId="3981529378" sldId="263"/>
            <ac:graphicFrameMk id="27" creationId="{703C3219-E8B3-4943-A245-1398E9B8E7AB}"/>
          </ac:graphicFrameMkLst>
        </pc:graphicFrameChg>
        <pc:graphicFrameChg chg="mod modGraphic">
          <ac:chgData name="G Owen" userId="S::gary.owen@sharemat.co.uk::321281e9-52f1-4722-bd73-3f360957ef9a" providerId="AD" clId="Web-{02B40BD4-3B6A-772D-DA48-44C4C7C7CE10}" dt="2022-01-27T10:10:20.628" v="67"/>
          <ac:graphicFrameMkLst>
            <pc:docMk/>
            <pc:sldMk cId="3981529378" sldId="263"/>
            <ac:graphicFrameMk id="28" creationId="{D6B79C83-8674-46D7-8814-82EB4081B179}"/>
          </ac:graphicFrameMkLst>
        </pc:graphicFrameChg>
        <pc:graphicFrameChg chg="mod modGraphic">
          <ac:chgData name="G Owen" userId="S::gary.owen@sharemat.co.uk::321281e9-52f1-4722-bd73-3f360957ef9a" providerId="AD" clId="Web-{02B40BD4-3B6A-772D-DA48-44C4C7C7CE10}" dt="2022-01-27T10:09:56.050" v="61"/>
          <ac:graphicFrameMkLst>
            <pc:docMk/>
            <pc:sldMk cId="3981529378" sldId="263"/>
            <ac:graphicFrameMk id="29" creationId="{0E68C1A1-69DC-4C5A-9B4F-27C771FF2574}"/>
          </ac:graphicFrameMkLst>
        </pc:graphicFrameChg>
      </pc:sldChg>
    </pc:docChg>
  </pc:docChgLst>
  <pc:docChgLst>
    <pc:chgData name="M Currie" userId="c402c155-14e7-440a-8c26-a1dca60f71bf" providerId="ADAL" clId="{B23A6EC4-6174-FA4D-A060-0F080CE5E13E}"/>
    <pc:docChg chg="custSel modSld">
      <pc:chgData name="M Currie" userId="c402c155-14e7-440a-8c26-a1dca60f71bf" providerId="ADAL" clId="{B23A6EC4-6174-FA4D-A060-0F080CE5E13E}" dt="2022-01-06T20:56:31.624" v="1"/>
      <pc:docMkLst>
        <pc:docMk/>
      </pc:docMkLst>
      <pc:sldChg chg="addSp delSp">
        <pc:chgData name="M Currie" userId="c402c155-14e7-440a-8c26-a1dca60f71bf" providerId="ADAL" clId="{B23A6EC4-6174-FA4D-A060-0F080CE5E13E}" dt="2022-01-06T20:56:31.624" v="1"/>
        <pc:sldMkLst>
          <pc:docMk/>
          <pc:sldMk cId="3981529378" sldId="263"/>
        </pc:sldMkLst>
        <pc:spChg chg="del">
          <ac:chgData name="M Currie" userId="c402c155-14e7-440a-8c26-a1dca60f71bf" providerId="ADAL" clId="{B23A6EC4-6174-FA4D-A060-0F080CE5E13E}" dt="2022-01-06T20:56:30.940" v="0" actId="478"/>
          <ac:spMkLst>
            <pc:docMk/>
            <pc:sldMk cId="3981529378" sldId="263"/>
            <ac:spMk id="40" creationId="{04103D80-3834-D542-9181-5E6D4C6DADD3}"/>
          </ac:spMkLst>
        </pc:spChg>
        <pc:spChg chg="del">
          <ac:chgData name="M Currie" userId="c402c155-14e7-440a-8c26-a1dca60f71bf" providerId="ADAL" clId="{B23A6EC4-6174-FA4D-A060-0F080CE5E13E}" dt="2022-01-06T20:56:30.940" v="0" actId="478"/>
          <ac:spMkLst>
            <pc:docMk/>
            <pc:sldMk cId="3981529378" sldId="263"/>
            <ac:spMk id="42" creationId="{162CDB36-1EEB-DF46-93FA-7A6DA8283EFB}"/>
          </ac:spMkLst>
        </pc:spChg>
        <pc:spChg chg="del">
          <ac:chgData name="M Currie" userId="c402c155-14e7-440a-8c26-a1dca60f71bf" providerId="ADAL" clId="{B23A6EC4-6174-FA4D-A060-0F080CE5E13E}" dt="2022-01-06T20:56:30.940" v="0" actId="478"/>
          <ac:spMkLst>
            <pc:docMk/>
            <pc:sldMk cId="3981529378" sldId="263"/>
            <ac:spMk id="43" creationId="{0206162D-3E2E-E64A-ABB5-E57FC2720C1E}"/>
          </ac:spMkLst>
        </pc:spChg>
        <pc:spChg chg="add">
          <ac:chgData name="M Currie" userId="c402c155-14e7-440a-8c26-a1dca60f71bf" providerId="ADAL" clId="{B23A6EC4-6174-FA4D-A060-0F080CE5E13E}" dt="2022-01-06T20:56:31.624" v="1"/>
          <ac:spMkLst>
            <pc:docMk/>
            <pc:sldMk cId="3981529378" sldId="263"/>
            <ac:spMk id="52" creationId="{42E0C6AD-4D58-0E45-80A4-C78A72EC968E}"/>
          </ac:spMkLst>
        </pc:spChg>
        <pc:spChg chg="add">
          <ac:chgData name="M Currie" userId="c402c155-14e7-440a-8c26-a1dca60f71bf" providerId="ADAL" clId="{B23A6EC4-6174-FA4D-A060-0F080CE5E13E}" dt="2022-01-06T20:56:31.624" v="1"/>
          <ac:spMkLst>
            <pc:docMk/>
            <pc:sldMk cId="3981529378" sldId="263"/>
            <ac:spMk id="53" creationId="{0E118D9B-6CCC-3341-BE4E-386C11804DCA}"/>
          </ac:spMkLst>
        </pc:spChg>
        <pc:spChg chg="add">
          <ac:chgData name="M Currie" userId="c402c155-14e7-440a-8c26-a1dca60f71bf" providerId="ADAL" clId="{B23A6EC4-6174-FA4D-A060-0F080CE5E13E}" dt="2022-01-06T20:56:31.624" v="1"/>
          <ac:spMkLst>
            <pc:docMk/>
            <pc:sldMk cId="3981529378" sldId="263"/>
            <ac:spMk id="54" creationId="{6ECCBCA2-69EC-5B4B-8AF3-C8BDF0F57A33}"/>
          </ac:spMkLst>
        </pc:spChg>
        <pc:graphicFrameChg chg="del">
          <ac:chgData name="M Currie" userId="c402c155-14e7-440a-8c26-a1dca60f71bf" providerId="ADAL" clId="{B23A6EC4-6174-FA4D-A060-0F080CE5E13E}" dt="2022-01-06T20:56:30.940" v="0" actId="478"/>
          <ac:graphicFrameMkLst>
            <pc:docMk/>
            <pc:sldMk cId="3981529378" sldId="263"/>
            <ac:graphicFrameMk id="3" creationId="{AD7CA988-5971-1644-8562-0E5D9984837F}"/>
          </ac:graphicFrameMkLst>
        </pc:graphicFrameChg>
        <pc:graphicFrameChg chg="add">
          <ac:chgData name="M Currie" userId="c402c155-14e7-440a-8c26-a1dca60f71bf" providerId="ADAL" clId="{B23A6EC4-6174-FA4D-A060-0F080CE5E13E}" dt="2022-01-06T20:56:31.624" v="1"/>
          <ac:graphicFrameMkLst>
            <pc:docMk/>
            <pc:sldMk cId="3981529378" sldId="263"/>
            <ac:graphicFrameMk id="25" creationId="{943EDDBC-A0BC-E144-A9EF-8FBEF034822B}"/>
          </ac:graphicFrameMkLst>
        </pc:graphicFrameChg>
        <pc:graphicFrameChg chg="del">
          <ac:chgData name="M Currie" userId="c402c155-14e7-440a-8c26-a1dca60f71bf" providerId="ADAL" clId="{B23A6EC4-6174-FA4D-A060-0F080CE5E13E}" dt="2022-01-06T20:56:30.940" v="0" actId="478"/>
          <ac:graphicFrameMkLst>
            <pc:docMk/>
            <pc:sldMk cId="3981529378" sldId="263"/>
            <ac:graphicFrameMk id="31" creationId="{F644EFA5-7F23-244D-9D0C-C1B58975878D}"/>
          </ac:graphicFrameMkLst>
        </pc:graphicFrameChg>
        <pc:graphicFrameChg chg="add">
          <ac:chgData name="M Currie" userId="c402c155-14e7-440a-8c26-a1dca60f71bf" providerId="ADAL" clId="{B23A6EC4-6174-FA4D-A060-0F080CE5E13E}" dt="2022-01-06T20:56:31.624" v="1"/>
          <ac:graphicFrameMkLst>
            <pc:docMk/>
            <pc:sldMk cId="3981529378" sldId="263"/>
            <ac:graphicFrameMk id="37" creationId="{7AE6AC5B-0616-1A4C-A2DD-671713E0FF35}"/>
          </ac:graphicFrameMkLst>
        </pc:graphicFrameChg>
        <pc:graphicFrameChg chg="add">
          <ac:chgData name="M Currie" userId="c402c155-14e7-440a-8c26-a1dca60f71bf" providerId="ADAL" clId="{B23A6EC4-6174-FA4D-A060-0F080CE5E13E}" dt="2022-01-06T20:56:31.624" v="1"/>
          <ac:graphicFrameMkLst>
            <pc:docMk/>
            <pc:sldMk cId="3981529378" sldId="263"/>
            <ac:graphicFrameMk id="44" creationId="{F9451363-2069-7B41-A61A-69FEE886EEB7}"/>
          </ac:graphicFrameMkLst>
        </pc:graphicFrameChg>
        <pc:graphicFrameChg chg="del">
          <ac:chgData name="M Currie" userId="c402c155-14e7-440a-8c26-a1dca60f71bf" providerId="ADAL" clId="{B23A6EC4-6174-FA4D-A060-0F080CE5E13E}" dt="2022-01-06T20:56:30.940" v="0" actId="478"/>
          <ac:graphicFrameMkLst>
            <pc:docMk/>
            <pc:sldMk cId="3981529378" sldId="263"/>
            <ac:graphicFrameMk id="46" creationId="{8D4549B3-ADFA-D245-B88B-6A8515CC07F6}"/>
          </ac:graphicFrameMkLst>
        </pc:graphicFrameChg>
        <pc:picChg chg="del">
          <ac:chgData name="M Currie" userId="c402c155-14e7-440a-8c26-a1dca60f71bf" providerId="ADAL" clId="{B23A6EC4-6174-FA4D-A060-0F080CE5E13E}" dt="2022-01-06T20:56:30.940" v="0" actId="478"/>
          <ac:picMkLst>
            <pc:docMk/>
            <pc:sldMk cId="3981529378" sldId="263"/>
            <ac:picMk id="27" creationId="{E21C5C49-0DF7-AA45-B81C-CAE0684B28DD}"/>
          </ac:picMkLst>
        </pc:picChg>
        <pc:picChg chg="del">
          <ac:chgData name="M Currie" userId="c402c155-14e7-440a-8c26-a1dca60f71bf" providerId="ADAL" clId="{B23A6EC4-6174-FA4D-A060-0F080CE5E13E}" dt="2022-01-06T20:56:30.940" v="0" actId="478"/>
          <ac:picMkLst>
            <pc:docMk/>
            <pc:sldMk cId="3981529378" sldId="263"/>
            <ac:picMk id="28" creationId="{4FF421AE-8E43-FB4C-AD44-0022B2B16F65}"/>
          </ac:picMkLst>
        </pc:picChg>
        <pc:picChg chg="del">
          <ac:chgData name="M Currie" userId="c402c155-14e7-440a-8c26-a1dca60f71bf" providerId="ADAL" clId="{B23A6EC4-6174-FA4D-A060-0F080CE5E13E}" dt="2022-01-06T20:56:30.940" v="0" actId="478"/>
          <ac:picMkLst>
            <pc:docMk/>
            <pc:sldMk cId="3981529378" sldId="263"/>
            <ac:picMk id="29" creationId="{D0FA9093-E059-9946-A5D2-9F1C454DA323}"/>
          </ac:picMkLst>
        </pc:picChg>
        <pc:picChg chg="add">
          <ac:chgData name="M Currie" userId="c402c155-14e7-440a-8c26-a1dca60f71bf" providerId="ADAL" clId="{B23A6EC4-6174-FA4D-A060-0F080CE5E13E}" dt="2022-01-06T20:56:31.624" v="1"/>
          <ac:picMkLst>
            <pc:docMk/>
            <pc:sldMk cId="3981529378" sldId="263"/>
            <ac:picMk id="30" creationId="{4D93F3F7-BB9E-D44F-81A1-4D689F9D28A6}"/>
          </ac:picMkLst>
        </pc:picChg>
        <pc:picChg chg="del">
          <ac:chgData name="M Currie" userId="c402c155-14e7-440a-8c26-a1dca60f71bf" providerId="ADAL" clId="{B23A6EC4-6174-FA4D-A060-0F080CE5E13E}" dt="2022-01-06T20:56:30.940" v="0" actId="478"/>
          <ac:picMkLst>
            <pc:docMk/>
            <pc:sldMk cId="3981529378" sldId="263"/>
            <ac:picMk id="32" creationId="{8D4C7681-E24A-0C49-A39D-DAD297AA6A5D}"/>
          </ac:picMkLst>
        </pc:picChg>
        <pc:picChg chg="del">
          <ac:chgData name="M Currie" userId="c402c155-14e7-440a-8c26-a1dca60f71bf" providerId="ADAL" clId="{B23A6EC4-6174-FA4D-A060-0F080CE5E13E}" dt="2022-01-06T20:56:30.940" v="0" actId="478"/>
          <ac:picMkLst>
            <pc:docMk/>
            <pc:sldMk cId="3981529378" sldId="263"/>
            <ac:picMk id="33" creationId="{C21C38DB-033A-9E44-A3C6-D27355A47229}"/>
          </ac:picMkLst>
        </pc:picChg>
        <pc:picChg chg="del">
          <ac:chgData name="M Currie" userId="c402c155-14e7-440a-8c26-a1dca60f71bf" providerId="ADAL" clId="{B23A6EC4-6174-FA4D-A060-0F080CE5E13E}" dt="2022-01-06T20:56:30.940" v="0" actId="478"/>
          <ac:picMkLst>
            <pc:docMk/>
            <pc:sldMk cId="3981529378" sldId="263"/>
            <ac:picMk id="34" creationId="{2A8EB93B-A16D-6746-897D-C5908C60B092}"/>
          </ac:picMkLst>
        </pc:picChg>
        <pc:picChg chg="add">
          <ac:chgData name="M Currie" userId="c402c155-14e7-440a-8c26-a1dca60f71bf" providerId="ADAL" clId="{B23A6EC4-6174-FA4D-A060-0F080CE5E13E}" dt="2022-01-06T20:56:31.624" v="1"/>
          <ac:picMkLst>
            <pc:docMk/>
            <pc:sldMk cId="3981529378" sldId="263"/>
            <ac:picMk id="35" creationId="{251FB075-12DD-6F43-9D08-D00531983B7A}"/>
          </ac:picMkLst>
        </pc:picChg>
        <pc:picChg chg="add">
          <ac:chgData name="M Currie" userId="c402c155-14e7-440a-8c26-a1dca60f71bf" providerId="ADAL" clId="{B23A6EC4-6174-FA4D-A060-0F080CE5E13E}" dt="2022-01-06T20:56:31.624" v="1"/>
          <ac:picMkLst>
            <pc:docMk/>
            <pc:sldMk cId="3981529378" sldId="263"/>
            <ac:picMk id="36" creationId="{42FFA952-A73A-8946-BFF3-1DDC8529970C}"/>
          </ac:picMkLst>
        </pc:picChg>
        <pc:picChg chg="add">
          <ac:chgData name="M Currie" userId="c402c155-14e7-440a-8c26-a1dca60f71bf" providerId="ADAL" clId="{B23A6EC4-6174-FA4D-A060-0F080CE5E13E}" dt="2022-01-06T20:56:31.624" v="1"/>
          <ac:picMkLst>
            <pc:docMk/>
            <pc:sldMk cId="3981529378" sldId="263"/>
            <ac:picMk id="38" creationId="{E704A4E9-CDDB-704E-AE85-3B0120F77B1F}"/>
          </ac:picMkLst>
        </pc:picChg>
        <pc:picChg chg="add">
          <ac:chgData name="M Currie" userId="c402c155-14e7-440a-8c26-a1dca60f71bf" providerId="ADAL" clId="{B23A6EC4-6174-FA4D-A060-0F080CE5E13E}" dt="2022-01-06T20:56:31.624" v="1"/>
          <ac:picMkLst>
            <pc:docMk/>
            <pc:sldMk cId="3981529378" sldId="263"/>
            <ac:picMk id="39" creationId="{8732E888-25F9-6D40-AC24-00CB3B98810F}"/>
          </ac:picMkLst>
        </pc:picChg>
        <pc:picChg chg="add">
          <ac:chgData name="M Currie" userId="c402c155-14e7-440a-8c26-a1dca60f71bf" providerId="ADAL" clId="{B23A6EC4-6174-FA4D-A060-0F080CE5E13E}" dt="2022-01-06T20:56:31.624" v="1"/>
          <ac:picMkLst>
            <pc:docMk/>
            <pc:sldMk cId="3981529378" sldId="263"/>
            <ac:picMk id="41" creationId="{211F5E14-6C30-E946-87EC-C47BBA8E11CC}"/>
          </ac:picMkLst>
        </pc:picChg>
        <pc:picChg chg="add">
          <ac:chgData name="M Currie" userId="c402c155-14e7-440a-8c26-a1dca60f71bf" providerId="ADAL" clId="{B23A6EC4-6174-FA4D-A060-0F080CE5E13E}" dt="2022-01-06T20:56:31.624" v="1"/>
          <ac:picMkLst>
            <pc:docMk/>
            <pc:sldMk cId="3981529378" sldId="263"/>
            <ac:picMk id="45" creationId="{DBAD2FF2-EC78-564F-87A8-89A9FA0EA07C}"/>
          </ac:picMkLst>
        </pc:picChg>
        <pc:picChg chg="del">
          <ac:chgData name="M Currie" userId="c402c155-14e7-440a-8c26-a1dca60f71bf" providerId="ADAL" clId="{B23A6EC4-6174-FA4D-A060-0F080CE5E13E}" dt="2022-01-06T20:56:30.940" v="0" actId="478"/>
          <ac:picMkLst>
            <pc:docMk/>
            <pc:sldMk cId="3981529378" sldId="263"/>
            <ac:picMk id="47" creationId="{C84E54EF-EB2F-6C42-BA6D-20C4704810C9}"/>
          </ac:picMkLst>
        </pc:picChg>
        <pc:picChg chg="del">
          <ac:chgData name="M Currie" userId="c402c155-14e7-440a-8c26-a1dca60f71bf" providerId="ADAL" clId="{B23A6EC4-6174-FA4D-A060-0F080CE5E13E}" dt="2022-01-06T20:56:30.940" v="0" actId="478"/>
          <ac:picMkLst>
            <pc:docMk/>
            <pc:sldMk cId="3981529378" sldId="263"/>
            <ac:picMk id="48" creationId="{804CB13E-EBCF-3B42-A821-796FE31E85D7}"/>
          </ac:picMkLst>
        </pc:picChg>
        <pc:picChg chg="del">
          <ac:chgData name="M Currie" userId="c402c155-14e7-440a-8c26-a1dca60f71bf" providerId="ADAL" clId="{B23A6EC4-6174-FA4D-A060-0F080CE5E13E}" dt="2022-01-06T20:56:30.940" v="0" actId="478"/>
          <ac:picMkLst>
            <pc:docMk/>
            <pc:sldMk cId="3981529378" sldId="263"/>
            <ac:picMk id="49" creationId="{BA054B8D-A5CD-3144-8C5A-AB87CA9264B3}"/>
          </ac:picMkLst>
        </pc:picChg>
        <pc:picChg chg="add">
          <ac:chgData name="M Currie" userId="c402c155-14e7-440a-8c26-a1dca60f71bf" providerId="ADAL" clId="{B23A6EC4-6174-FA4D-A060-0F080CE5E13E}" dt="2022-01-06T20:56:31.624" v="1"/>
          <ac:picMkLst>
            <pc:docMk/>
            <pc:sldMk cId="3981529378" sldId="263"/>
            <ac:picMk id="50" creationId="{5744FDBB-6CCB-9445-956F-B1444B3D52EE}"/>
          </ac:picMkLst>
        </pc:picChg>
        <pc:picChg chg="add">
          <ac:chgData name="M Currie" userId="c402c155-14e7-440a-8c26-a1dca60f71bf" providerId="ADAL" clId="{B23A6EC4-6174-FA4D-A060-0F080CE5E13E}" dt="2022-01-06T20:56:31.624" v="1"/>
          <ac:picMkLst>
            <pc:docMk/>
            <pc:sldMk cId="3981529378" sldId="263"/>
            <ac:picMk id="51" creationId="{DD86C815-9A38-D144-B716-D838C14DE7F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1/27/2022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3913134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6803511-AEBC-6B4C-94D1-263BC92D9F3E}" type="datetimeFigureOut">
              <a:rPr lang="en-US" smtClean="0"/>
              <a:t>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6803511-AEBC-6B4C-94D1-263BC92D9F3E}" type="datetimeFigureOut">
              <a:rPr lang="en-US" smtClean="0"/>
              <a:t>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1/27/2022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jpe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jpe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err="1">
                <a:latin typeface="American Typewriter" panose="02090604020004020304" pitchFamily="18" charset="77"/>
              </a:rPr>
              <a:t>Maths</a:t>
            </a:r>
            <a:endParaRPr lang="en-US" sz="2800" b="1">
              <a:latin typeface="American Typewriter" panose="02090604020004020304" pitchFamily="18" charset="77"/>
            </a:endParaRPr>
          </a:p>
          <a:p>
            <a:pPr algn="ctr"/>
            <a:r>
              <a:rPr lang="en-US" sz="2800" b="1"/>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pic>
        <p:nvPicPr>
          <p:cNvPr id="26" name="Picture 25">
            <a:extLst>
              <a:ext uri="{FF2B5EF4-FFF2-40B4-BE49-F238E27FC236}">
                <a16:creationId xmlns:a16="http://schemas.microsoft.com/office/drawing/2014/main" id="{A88B49BE-E16D-CE4B-B292-00817938838C}"/>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8135714" y="1259958"/>
            <a:ext cx="917297" cy="917297"/>
          </a:xfrm>
          <a:prstGeom prst="rect">
            <a:avLst/>
          </a:prstGeom>
        </p:spPr>
      </p:pic>
      <p:pic>
        <p:nvPicPr>
          <p:cNvPr id="30" name="Picture 29">
            <a:extLst>
              <a:ext uri="{FF2B5EF4-FFF2-40B4-BE49-F238E27FC236}">
                <a16:creationId xmlns:a16="http://schemas.microsoft.com/office/drawing/2014/main" id="{4D93F3F7-BB9E-D44F-81A1-4D689F9D28A6}"/>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5" name="Picture 34">
            <a:extLst>
              <a:ext uri="{FF2B5EF4-FFF2-40B4-BE49-F238E27FC236}">
                <a16:creationId xmlns:a16="http://schemas.microsoft.com/office/drawing/2014/main" id="{251FB075-12DD-6F43-9D08-D00531983B7A}"/>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6" name="Picture 35">
            <a:extLst>
              <a:ext uri="{FF2B5EF4-FFF2-40B4-BE49-F238E27FC236}">
                <a16:creationId xmlns:a16="http://schemas.microsoft.com/office/drawing/2014/main" id="{42FFA952-A73A-8946-BFF3-1DDC8529970C}"/>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38" name="Picture 37">
            <a:extLst>
              <a:ext uri="{FF2B5EF4-FFF2-40B4-BE49-F238E27FC236}">
                <a16:creationId xmlns:a16="http://schemas.microsoft.com/office/drawing/2014/main" id="{E704A4E9-CDDB-704E-AE85-3B0120F77B1F}"/>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9" name="Picture 38">
            <a:extLst>
              <a:ext uri="{FF2B5EF4-FFF2-40B4-BE49-F238E27FC236}">
                <a16:creationId xmlns:a16="http://schemas.microsoft.com/office/drawing/2014/main" id="{8732E888-25F9-6D40-AC24-00CB3B98810F}"/>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1" name="Picture 40">
            <a:extLst>
              <a:ext uri="{FF2B5EF4-FFF2-40B4-BE49-F238E27FC236}">
                <a16:creationId xmlns:a16="http://schemas.microsoft.com/office/drawing/2014/main" id="{211F5E14-6C30-E946-87EC-C47BBA8E11CC}"/>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45" name="Picture 44">
            <a:extLst>
              <a:ext uri="{FF2B5EF4-FFF2-40B4-BE49-F238E27FC236}">
                <a16:creationId xmlns:a16="http://schemas.microsoft.com/office/drawing/2014/main" id="{DBAD2FF2-EC78-564F-87A8-89A9FA0EA07C}"/>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0" name="Picture 49">
            <a:extLst>
              <a:ext uri="{FF2B5EF4-FFF2-40B4-BE49-F238E27FC236}">
                <a16:creationId xmlns:a16="http://schemas.microsoft.com/office/drawing/2014/main" id="{5744FDBB-6CCB-9445-956F-B1444B3D52EE}"/>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1" name="Picture 50">
            <a:extLst>
              <a:ext uri="{FF2B5EF4-FFF2-40B4-BE49-F238E27FC236}">
                <a16:creationId xmlns:a16="http://schemas.microsoft.com/office/drawing/2014/main" id="{DD86C815-9A38-D144-B716-D838C14DE7FB}"/>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2" name="Rectangle 51">
            <a:extLst>
              <a:ext uri="{FF2B5EF4-FFF2-40B4-BE49-F238E27FC236}">
                <a16:creationId xmlns:a16="http://schemas.microsoft.com/office/drawing/2014/main" id="{42E0C6AD-4D58-0E45-80A4-C78A72EC968E}"/>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KS3</a:t>
            </a:r>
          </a:p>
        </p:txBody>
      </p:sp>
      <p:sp>
        <p:nvSpPr>
          <p:cNvPr id="53" name="Rectangle 52">
            <a:extLst>
              <a:ext uri="{FF2B5EF4-FFF2-40B4-BE49-F238E27FC236}">
                <a16:creationId xmlns:a16="http://schemas.microsoft.com/office/drawing/2014/main" id="{0E118D9B-6CCC-3341-BE4E-386C11804DCA}"/>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Book cover</a:t>
            </a:r>
          </a:p>
          <a:p>
            <a:pPr algn="ctr"/>
            <a:endParaRPr lang="en-US"/>
          </a:p>
          <a:p>
            <a:pPr algn="ctr"/>
            <a:r>
              <a:rPr lang="en-US"/>
              <a:t>KS4</a:t>
            </a:r>
          </a:p>
        </p:txBody>
      </p:sp>
      <p:sp>
        <p:nvSpPr>
          <p:cNvPr id="54" name="Rectangle 53">
            <a:extLst>
              <a:ext uri="{FF2B5EF4-FFF2-40B4-BE49-F238E27FC236}">
                <a16:creationId xmlns:a16="http://schemas.microsoft.com/office/drawing/2014/main" id="{6ECCBCA2-69EC-5B4B-8AF3-C8BDF0F57A33}"/>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Book cover</a:t>
            </a:r>
          </a:p>
          <a:p>
            <a:pPr algn="ctr"/>
            <a:endParaRPr lang="en-US"/>
          </a:p>
          <a:p>
            <a:pPr algn="ctr"/>
            <a:r>
              <a:rPr lang="en-US"/>
              <a:t>KS5</a:t>
            </a:r>
          </a:p>
        </p:txBody>
      </p:sp>
      <p:graphicFrame>
        <p:nvGraphicFramePr>
          <p:cNvPr id="27" name="Table 26">
            <a:extLst>
              <a:ext uri="{FF2B5EF4-FFF2-40B4-BE49-F238E27FC236}">
                <a16:creationId xmlns:a16="http://schemas.microsoft.com/office/drawing/2014/main" id="{703C3219-E8B3-4943-A245-1398E9B8E7AB}"/>
              </a:ext>
            </a:extLst>
          </p:cNvPr>
          <p:cNvGraphicFramePr>
            <a:graphicFrameLocks noGrp="1"/>
          </p:cNvGraphicFramePr>
          <p:nvPr>
            <p:extLst>
              <p:ext uri="{D42A27DB-BD31-4B8C-83A1-F6EECF244321}">
                <p14:modId xmlns:p14="http://schemas.microsoft.com/office/powerpoint/2010/main" val="3981023232"/>
              </p:ext>
            </p:extLst>
          </p:nvPr>
        </p:nvGraphicFramePr>
        <p:xfrm>
          <a:off x="3959548" y="2684284"/>
          <a:ext cx="5458078" cy="246088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lvl="0" algn="l">
                        <a:lnSpc>
                          <a:spcPct val="100000"/>
                        </a:lnSpc>
                        <a:spcBef>
                          <a:spcPts val="0"/>
                        </a:spcBef>
                        <a:spcAft>
                          <a:spcPts val="0"/>
                        </a:spcAft>
                        <a:buNone/>
                      </a:pPr>
                      <a:r>
                        <a:rPr lang="en-GB" i="0" dirty="0"/>
                        <a:t>The Monty Hall Problem: Beyond Closed Doors by Rob </a:t>
                      </a:r>
                      <a:r>
                        <a:rPr lang="en-GB" i="0" dirty="0" err="1"/>
                        <a:t>Deaves</a:t>
                      </a:r>
                      <a:endParaRPr lang="en-US" dirty="0"/>
                    </a:p>
                    <a:p>
                      <a:pPr marL="0" marR="0" lvl="0" indent="0" algn="l" defTabSz="960120">
                        <a:lnSpc>
                          <a:spcPct val="100000"/>
                        </a:lnSpc>
                        <a:spcBef>
                          <a:spcPts val="0"/>
                        </a:spcBef>
                        <a:spcAft>
                          <a:spcPts val="0"/>
                        </a:spcAft>
                        <a:buClrTx/>
                        <a:buSzTx/>
                        <a:buFontTx/>
                        <a:buNone/>
                        <a:tabLst/>
                        <a:defRPr/>
                      </a:pPr>
                      <a:endParaRPr lang="en-GB" sz="1600" b="1" dirty="0">
                        <a:solidFill>
                          <a:schemeClr val="bg1"/>
                        </a:solidFill>
                        <a:latin typeface="+mn-lt"/>
                        <a:cs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a:effectLst/>
                          <a:latin typeface="Gill Sans MT"/>
                        </a:rPr>
                        <a:t>This short book explores the Monty Hall dilemma, a well known mathematical puzzle. The original problem, the controversy surrounding it and its solution are discussed. Further, the boundaries of the problem are expanded to consider prior knowledge and host intention. This book should be of interest to those who enjoy problem solving.</a:t>
                      </a:r>
                      <a:endParaRPr lang="en-US"/>
                    </a:p>
                    <a:p>
                      <a:pPr marL="0" marR="0" lvl="0" indent="0" algn="l" defTabSz="960120" rtl="0" eaLnBrk="1" fontAlgn="auto" latinLnBrk="0" hangingPunct="1">
                        <a:lnSpc>
                          <a:spcPct val="100000"/>
                        </a:lnSpc>
                        <a:spcBef>
                          <a:spcPts val="0"/>
                        </a:spcBef>
                        <a:spcAft>
                          <a:spcPts val="0"/>
                        </a:spcAft>
                        <a:buClrTx/>
                        <a:buSzTx/>
                        <a:buFontTx/>
                        <a:buNone/>
                        <a:tabLst/>
                        <a:defRPr/>
                      </a:pPr>
                      <a:endParaRPr lang="en-GB" sz="1400" b="0" i="0" u="none" strike="noStrike">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£6.99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8" name="Table 27">
            <a:extLst>
              <a:ext uri="{FF2B5EF4-FFF2-40B4-BE49-F238E27FC236}">
                <a16:creationId xmlns:a16="http://schemas.microsoft.com/office/drawing/2014/main" id="{D6B79C83-8674-46D7-8814-82EB4081B179}"/>
              </a:ext>
            </a:extLst>
          </p:cNvPr>
          <p:cNvGraphicFramePr>
            <a:graphicFrameLocks noGrp="1"/>
          </p:cNvGraphicFramePr>
          <p:nvPr>
            <p:extLst>
              <p:ext uri="{D42A27DB-BD31-4B8C-83A1-F6EECF244321}">
                <p14:modId xmlns:p14="http://schemas.microsoft.com/office/powerpoint/2010/main" val="1319457707"/>
              </p:ext>
            </p:extLst>
          </p:nvPr>
        </p:nvGraphicFramePr>
        <p:xfrm>
          <a:off x="3959548" y="5555141"/>
          <a:ext cx="5458078" cy="259267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lvl="0" algn="l">
                        <a:lnSpc>
                          <a:spcPct val="100000"/>
                        </a:lnSpc>
                        <a:spcBef>
                          <a:spcPts val="0"/>
                        </a:spcBef>
                        <a:spcAft>
                          <a:spcPts val="0"/>
                        </a:spcAft>
                        <a:buNone/>
                      </a:pPr>
                      <a:r>
                        <a:rPr lang="en-GB" i="0" dirty="0"/>
                        <a:t>Fermat's Last Theorem by Simon Singh</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a:effectLst/>
                          <a:latin typeface="Gill Sans MT"/>
                        </a:rPr>
                        <a:t>The story of the solving of a puzzle that has confounded mathematicians since the 17th century. In 1963, a schoolboy browsing in his local library stumbled across the world's greatest mathematical problem: Fermat's Last Theorem, a puzzle that every child can understand but which has baffled mathematicians for over 300 years. Aged just ten, Andrew Wiles dreamed that he would crack it. Wiles's lifelong obsession with a seemingly simple challenge set by a long-dead Frenchman is an emotional tale of sacrifice and extraordinary determination. In the end,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£8.99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9" name="Table 28">
            <a:extLst>
              <a:ext uri="{FF2B5EF4-FFF2-40B4-BE49-F238E27FC236}">
                <a16:creationId xmlns:a16="http://schemas.microsoft.com/office/drawing/2014/main" id="{0E68C1A1-69DC-4C5A-9B4F-27C771FF2574}"/>
              </a:ext>
            </a:extLst>
          </p:cNvPr>
          <p:cNvGraphicFramePr>
            <a:graphicFrameLocks noGrp="1"/>
          </p:cNvGraphicFramePr>
          <p:nvPr>
            <p:extLst>
              <p:ext uri="{D42A27DB-BD31-4B8C-83A1-F6EECF244321}">
                <p14:modId xmlns:p14="http://schemas.microsoft.com/office/powerpoint/2010/main" val="2480798051"/>
              </p:ext>
            </p:extLst>
          </p:nvPr>
        </p:nvGraphicFramePr>
        <p:xfrm>
          <a:off x="4010638" y="8764415"/>
          <a:ext cx="5458078" cy="2249822"/>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lvl="0" algn="l">
                        <a:lnSpc>
                          <a:spcPct val="100000"/>
                        </a:lnSpc>
                        <a:spcBef>
                          <a:spcPts val="0"/>
                        </a:spcBef>
                        <a:spcAft>
                          <a:spcPts val="0"/>
                        </a:spcAft>
                        <a:buNone/>
                      </a:pPr>
                      <a:r>
                        <a:rPr lang="en-GB" i="0" dirty="0"/>
                        <a:t>The Great Mathematical Problems by Ian Stewart</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a:effectLst/>
                          <a:latin typeface="Gill Sans MT"/>
                        </a:rPr>
                        <a:t>There are some mathematical problems whose significance goes beyond the ordinary - like Fermat's Last Theorem or Goldbach's Conjecture - they are the enigmas which define mathematics. This book explains why these problems exist, why they matter, what drives mathematicians to incredible lengths to solve them and where they stand in the context of mathematics and science as a whole.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£6.99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1028" name="Picture 4" descr="https://images-na.ssl-images-amazon.com/images/I/51TplJFsREL._SX330_BO1,204,203,200_.jpg">
            <a:extLst>
              <a:ext uri="{FF2B5EF4-FFF2-40B4-BE49-F238E27FC236}">
                <a16:creationId xmlns:a16="http://schemas.microsoft.com/office/drawing/2014/main" id="{D47F4F45-714D-46B7-BB13-4B4372FCAD5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5437" y="5418382"/>
            <a:ext cx="2070100" cy="26207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Monty Hall Problem: Beyond Closed Doors: Amazon.co.uk: deaves, rob:  9781847530783: Books">
            <a:extLst>
              <a:ext uri="{FF2B5EF4-FFF2-40B4-BE49-F238E27FC236}">
                <a16:creationId xmlns:a16="http://schemas.microsoft.com/office/drawing/2014/main" id="{5FDEB927-78AE-467F-985E-2B344172EBB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8049" y="2520346"/>
            <a:ext cx="2067488" cy="25701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images-eu.ssl-images-amazon.com/images/I/513Bobw9IvL._SY291_BO1,204,203,200_QL40_ML2_.jpg">
            <a:extLst>
              <a:ext uri="{FF2B5EF4-FFF2-40B4-BE49-F238E27FC236}">
                <a16:creationId xmlns:a16="http://schemas.microsoft.com/office/drawing/2014/main" id="{BEF023DB-8A7B-455B-A036-A63397D5E08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14055" y="8558420"/>
            <a:ext cx="2105950" cy="2620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52937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268</Words>
  <Application>Microsoft Office PowerPoint</Application>
  <PresentationFormat>A3 Paper (297x420 mm)</PresentationFormat>
  <Paragraphs>21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1</cp:revision>
  <dcterms:created xsi:type="dcterms:W3CDTF">2021-11-15T21:10:25Z</dcterms:created>
  <dcterms:modified xsi:type="dcterms:W3CDTF">2022-01-27T11:02:44Z</dcterms:modified>
</cp:coreProperties>
</file>