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70"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8" autoAdjust="0"/>
    <p:restoredTop sz="94788"/>
  </p:normalViewPr>
  <p:slideViewPr>
    <p:cSldViewPr snapToGrid="0" snapToObjects="1">
      <p:cViewPr varScale="1">
        <p:scale>
          <a:sx n="37" d="100"/>
          <a:sy n="37" d="100"/>
        </p:scale>
        <p:origin x="23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Morris" userId="S::sarah.morris@sharemat.co.uk::22910d82-d7b4-4a01-963c-0c74008f3938" providerId="AD" clId="Web-{D064C556-360F-0B02-A123-044A1B11D598}"/>
    <pc:docChg chg="modSld">
      <pc:chgData name="S Morris" userId="S::sarah.morris@sharemat.co.uk::22910d82-d7b4-4a01-963c-0c74008f3938" providerId="AD" clId="Web-{D064C556-360F-0B02-A123-044A1B11D598}" dt="2022-01-26T12:38:27.688" v="9"/>
      <pc:docMkLst>
        <pc:docMk/>
      </pc:docMkLst>
      <pc:sldChg chg="delSp modSp">
        <pc:chgData name="S Morris" userId="S::sarah.morris@sharemat.co.uk::22910d82-d7b4-4a01-963c-0c74008f3938" providerId="AD" clId="Web-{D064C556-360F-0B02-A123-044A1B11D598}" dt="2022-01-26T12:38:27.688" v="9"/>
        <pc:sldMkLst>
          <pc:docMk/>
          <pc:sldMk cId="4134078699" sldId="271"/>
        </pc:sldMkLst>
        <pc:graphicFrameChg chg="mod modGraphic">
          <ac:chgData name="S Morris" userId="S::sarah.morris@sharemat.co.uk::22910d82-d7b4-4a01-963c-0c74008f3938" providerId="AD" clId="Web-{D064C556-360F-0B02-A123-044A1B11D598}" dt="2022-01-26T12:38:27.688" v="9"/>
          <ac:graphicFrameMkLst>
            <pc:docMk/>
            <pc:sldMk cId="4134078699" sldId="271"/>
            <ac:graphicFrameMk id="28" creationId="{52A69DB4-2914-469A-8CD8-CDFB439A31A7}"/>
          </ac:graphicFrameMkLst>
        </pc:graphicFrameChg>
        <pc:picChg chg="del">
          <ac:chgData name="S Morris" userId="S::sarah.morris@sharemat.co.uk::22910d82-d7b4-4a01-963c-0c74008f3938" providerId="AD" clId="Web-{D064C556-360F-0B02-A123-044A1B11D598}" dt="2022-01-26T12:38:12.406" v="0"/>
          <ac:picMkLst>
            <pc:docMk/>
            <pc:sldMk cId="4134078699" sldId="271"/>
            <ac:picMk id="6" creationId="{C2B5D1F2-1411-4DBD-8767-16B96654B322}"/>
          </ac:picMkLst>
        </pc:picChg>
      </pc:sldChg>
    </pc:docChg>
  </pc:docChgLst>
  <pc:docChgLst>
    <pc:chgData name="M Currie" userId="c402c155-14e7-440a-8c26-a1dca60f71bf" providerId="ADAL" clId="{6AA7C5B0-0070-498E-8A46-D49CEA886C94}"/>
    <pc:docChg chg="undo custSel addSld delSld modSld">
      <pc:chgData name="M Currie" userId="c402c155-14e7-440a-8c26-a1dca60f71bf" providerId="ADAL" clId="{6AA7C5B0-0070-498E-8A46-D49CEA886C94}" dt="2022-01-27T16:25:26.658" v="4" actId="2696"/>
      <pc:docMkLst>
        <pc:docMk/>
      </pc:docMkLst>
      <pc:sldChg chg="addSp delSp">
        <pc:chgData name="M Currie" userId="c402c155-14e7-440a-8c26-a1dca60f71bf" providerId="ADAL" clId="{6AA7C5B0-0070-498E-8A46-D49CEA886C94}" dt="2022-01-17T08:18:11.026" v="1"/>
        <pc:sldMkLst>
          <pc:docMk/>
          <pc:sldMk cId="1510872465" sldId="270"/>
        </pc:sldMkLst>
        <pc:graphicFrameChg chg="del">
          <ac:chgData name="M Currie" userId="c402c155-14e7-440a-8c26-a1dca60f71bf" providerId="ADAL" clId="{6AA7C5B0-0070-498E-8A46-D49CEA886C94}" dt="2022-01-17T08:18:10.797" v="0" actId="478"/>
          <ac:graphicFrameMkLst>
            <pc:docMk/>
            <pc:sldMk cId="1510872465" sldId="270"/>
            <ac:graphicFrameMk id="26" creationId="{866BD2C3-07C7-7844-B103-D3A635B1B457}"/>
          </ac:graphicFrameMkLst>
        </pc:graphicFrameChg>
        <pc:graphicFrameChg chg="add">
          <ac:chgData name="M Currie" userId="c402c155-14e7-440a-8c26-a1dca60f71bf" providerId="ADAL" clId="{6AA7C5B0-0070-498E-8A46-D49CEA886C94}" dt="2022-01-17T08:18:11.026" v="1"/>
          <ac:graphicFrameMkLst>
            <pc:docMk/>
            <pc:sldMk cId="1510872465" sldId="270"/>
            <ac:graphicFrameMk id="27" creationId="{A46B3678-D954-482E-846D-15492156831C}"/>
          </ac:graphicFrameMkLst>
        </pc:graphicFrameChg>
        <pc:graphicFrameChg chg="add">
          <ac:chgData name="M Currie" userId="c402c155-14e7-440a-8c26-a1dca60f71bf" providerId="ADAL" clId="{6AA7C5B0-0070-498E-8A46-D49CEA886C94}" dt="2022-01-17T08:18:11.026" v="1"/>
          <ac:graphicFrameMkLst>
            <pc:docMk/>
            <pc:sldMk cId="1510872465" sldId="270"/>
            <ac:graphicFrameMk id="28" creationId="{52A69DB4-2914-469A-8CD8-CDFB439A31A7}"/>
          </ac:graphicFrameMkLst>
        </pc:graphicFrameChg>
        <pc:graphicFrameChg chg="add">
          <ac:chgData name="M Currie" userId="c402c155-14e7-440a-8c26-a1dca60f71bf" providerId="ADAL" clId="{6AA7C5B0-0070-498E-8A46-D49CEA886C94}" dt="2022-01-17T08:18:11.026" v="1"/>
          <ac:graphicFrameMkLst>
            <pc:docMk/>
            <pc:sldMk cId="1510872465" sldId="270"/>
            <ac:graphicFrameMk id="29" creationId="{96053703-9F3C-4812-9A99-0E58C05138BE}"/>
          </ac:graphicFrameMkLst>
        </pc:graphicFrameChg>
        <pc:graphicFrameChg chg="del">
          <ac:chgData name="M Currie" userId="c402c155-14e7-440a-8c26-a1dca60f71bf" providerId="ADAL" clId="{6AA7C5B0-0070-498E-8A46-D49CEA886C94}" dt="2022-01-17T08:18:10.797" v="0" actId="478"/>
          <ac:graphicFrameMkLst>
            <pc:docMk/>
            <pc:sldMk cId="1510872465" sldId="270"/>
            <ac:graphicFrameMk id="37" creationId="{581478A4-A3BA-AC43-AB48-AD7388826AD2}"/>
          </ac:graphicFrameMkLst>
        </pc:graphicFrameChg>
        <pc:graphicFrameChg chg="del">
          <ac:chgData name="M Currie" userId="c402c155-14e7-440a-8c26-a1dca60f71bf" providerId="ADAL" clId="{6AA7C5B0-0070-498E-8A46-D49CEA886C94}" dt="2022-01-17T08:18:10.797" v="0" actId="478"/>
          <ac:graphicFrameMkLst>
            <pc:docMk/>
            <pc:sldMk cId="1510872465" sldId="270"/>
            <ac:graphicFrameMk id="44" creationId="{74F88879-9C88-A74E-B18D-5763B02230B1}"/>
          </ac:graphicFrameMkLst>
        </pc:graphicFrameChg>
      </pc:sldChg>
      <pc:sldChg chg="add del">
        <pc:chgData name="M Currie" userId="c402c155-14e7-440a-8c26-a1dca60f71bf" providerId="ADAL" clId="{6AA7C5B0-0070-498E-8A46-D49CEA886C94}" dt="2022-01-27T16:25:26.658" v="4" actId="2696"/>
        <pc:sldMkLst>
          <pc:docMk/>
          <pc:sldMk cId="4134078699" sldId="271"/>
        </pc:sldMkLst>
      </pc:sldChg>
    </pc:docChg>
  </pc:docChgLst>
  <pc:docChgLst>
    <pc:chgData name="S Morris" userId="S::sarah.morris@sharemat.co.uk::22910d82-d7b4-4a01-963c-0c74008f3938" providerId="AD" clId="Web-{5DA28A5F-2059-2FBA-776A-5C7549EBBDBF}"/>
    <pc:docChg chg="modSld">
      <pc:chgData name="S Morris" userId="S::sarah.morris@sharemat.co.uk::22910d82-d7b4-4a01-963c-0c74008f3938" providerId="AD" clId="Web-{5DA28A5F-2059-2FBA-776A-5C7549EBBDBF}" dt="2022-01-20T12:56:19.415" v="90"/>
      <pc:docMkLst>
        <pc:docMk/>
      </pc:docMkLst>
      <pc:sldChg chg="addSp delSp modSp">
        <pc:chgData name="S Morris" userId="S::sarah.morris@sharemat.co.uk::22910d82-d7b4-4a01-963c-0c74008f3938" providerId="AD" clId="Web-{5DA28A5F-2059-2FBA-776A-5C7549EBBDBF}" dt="2022-01-20T12:56:19.415" v="90"/>
        <pc:sldMkLst>
          <pc:docMk/>
          <pc:sldMk cId="1510872465" sldId="270"/>
        </pc:sldMkLst>
        <pc:graphicFrameChg chg="mod modGraphic">
          <ac:chgData name="S Morris" userId="S::sarah.morris@sharemat.co.uk::22910d82-d7b4-4a01-963c-0c74008f3938" providerId="AD" clId="Web-{5DA28A5F-2059-2FBA-776A-5C7549EBBDBF}" dt="2022-01-20T12:56:19.415" v="90"/>
          <ac:graphicFrameMkLst>
            <pc:docMk/>
            <pc:sldMk cId="1510872465" sldId="270"/>
            <ac:graphicFrameMk id="27" creationId="{A46B3678-D954-482E-846D-15492156831C}"/>
          </ac:graphicFrameMkLst>
        </pc:graphicFrameChg>
        <pc:picChg chg="add del mod">
          <ac:chgData name="S Morris" userId="S::sarah.morris@sharemat.co.uk::22910d82-d7b4-4a01-963c-0c74008f3938" providerId="AD" clId="Web-{5DA28A5F-2059-2FBA-776A-5C7549EBBDBF}" dt="2022-01-20T12:55:08.444" v="34"/>
          <ac:picMkLst>
            <pc:docMk/>
            <pc:sldMk cId="1510872465" sldId="270"/>
            <ac:picMk id="3" creationId="{30FF8D0C-7E27-4114-B552-9BD33B65227A}"/>
          </ac:picMkLst>
        </pc:picChg>
        <pc:picChg chg="add mod">
          <ac:chgData name="S Morris" userId="S::sarah.morris@sharemat.co.uk::22910d82-d7b4-4a01-963c-0c74008f3938" providerId="AD" clId="Web-{5DA28A5F-2059-2FBA-776A-5C7549EBBDBF}" dt="2022-01-20T12:55:38.851" v="42" actId="1076"/>
          <ac:picMkLst>
            <pc:docMk/>
            <pc:sldMk cId="1510872465" sldId="270"/>
            <ac:picMk id="6" creationId="{9B57D8C3-5F7B-4014-9020-44E9C4D52997}"/>
          </ac:picMkLst>
        </pc:picChg>
      </pc:sldChg>
    </pc:docChg>
  </pc:docChgLst>
  <pc:docChgLst>
    <pc:chgData name="S Morris" userId="S::sarah.morris@sharemat.co.uk::22910d82-d7b4-4a01-963c-0c74008f3938" providerId="AD" clId="Web-{4611FCC8-0AC8-2DE4-B6A4-0360CF632655}"/>
    <pc:docChg chg="modSld">
      <pc:chgData name="S Morris" userId="S::sarah.morris@sharemat.co.uk::22910d82-d7b4-4a01-963c-0c74008f3938" providerId="AD" clId="Web-{4611FCC8-0AC8-2DE4-B6A4-0360CF632655}" dt="2022-01-26T07:19:00.002" v="39"/>
      <pc:docMkLst>
        <pc:docMk/>
      </pc:docMkLst>
      <pc:sldChg chg="addSp modSp">
        <pc:chgData name="S Morris" userId="S::sarah.morris@sharemat.co.uk::22910d82-d7b4-4a01-963c-0c74008f3938" providerId="AD" clId="Web-{4611FCC8-0AC8-2DE4-B6A4-0360CF632655}" dt="2022-01-26T07:19:00.002" v="39"/>
        <pc:sldMkLst>
          <pc:docMk/>
          <pc:sldMk cId="4134078699" sldId="271"/>
        </pc:sldMkLst>
        <pc:graphicFrameChg chg="mod modGraphic">
          <ac:chgData name="S Morris" userId="S::sarah.morris@sharemat.co.uk::22910d82-d7b4-4a01-963c-0c74008f3938" providerId="AD" clId="Web-{4611FCC8-0AC8-2DE4-B6A4-0360CF632655}" dt="2022-01-26T07:15:17.518" v="21"/>
          <ac:graphicFrameMkLst>
            <pc:docMk/>
            <pc:sldMk cId="4134078699" sldId="271"/>
            <ac:graphicFrameMk id="27" creationId="{A46B3678-D954-482E-846D-15492156831C}"/>
          </ac:graphicFrameMkLst>
        </pc:graphicFrameChg>
        <pc:graphicFrameChg chg="mod modGraphic">
          <ac:chgData name="S Morris" userId="S::sarah.morris@sharemat.co.uk::22910d82-d7b4-4a01-963c-0c74008f3938" providerId="AD" clId="Web-{4611FCC8-0AC8-2DE4-B6A4-0360CF632655}" dt="2022-01-26T07:19:00.002" v="39"/>
          <ac:graphicFrameMkLst>
            <pc:docMk/>
            <pc:sldMk cId="4134078699" sldId="271"/>
            <ac:graphicFrameMk id="28" creationId="{52A69DB4-2914-469A-8CD8-CDFB439A31A7}"/>
          </ac:graphicFrameMkLst>
        </pc:graphicFrameChg>
        <pc:picChg chg="add mod">
          <ac:chgData name="S Morris" userId="S::sarah.morris@sharemat.co.uk::22910d82-d7b4-4a01-963c-0c74008f3938" providerId="AD" clId="Web-{4611FCC8-0AC8-2DE4-B6A4-0360CF632655}" dt="2022-01-26T07:14:10.513" v="7" actId="14100"/>
          <ac:picMkLst>
            <pc:docMk/>
            <pc:sldMk cId="4134078699" sldId="271"/>
            <ac:picMk id="3" creationId="{6385ADD6-B452-4A09-A69A-F19FF6FCBD87}"/>
          </ac:picMkLst>
        </pc:picChg>
        <pc:picChg chg="add mod">
          <ac:chgData name="S Morris" userId="S::sarah.morris@sharemat.co.uk::22910d82-d7b4-4a01-963c-0c74008f3938" providerId="AD" clId="Web-{4611FCC8-0AC8-2DE4-B6A4-0360CF632655}" dt="2022-01-26T07:18:31.437" v="27" actId="14100"/>
          <ac:picMkLst>
            <pc:docMk/>
            <pc:sldMk cId="4134078699" sldId="271"/>
            <ac:picMk id="6" creationId="{C2B5D1F2-1411-4DBD-8767-16B96654B322}"/>
          </ac:picMkLst>
        </pc:picChg>
      </pc:sldChg>
    </pc:docChg>
  </pc:docChgLst>
  <pc:docChgLst>
    <pc:chgData name="S Morris" userId="S::sarah.morris@sharemat.co.uk::22910d82-d7b4-4a01-963c-0c74008f3938" providerId="AD" clId="Web-{BBD348B4-63E7-88CB-7281-4302CEBFA74A}"/>
    <pc:docChg chg="modSld">
      <pc:chgData name="S Morris" userId="S::sarah.morris@sharemat.co.uk::22910d82-d7b4-4a01-963c-0c74008f3938" providerId="AD" clId="Web-{BBD348B4-63E7-88CB-7281-4302CEBFA74A}" dt="2022-01-26T12:49:01.224" v="80"/>
      <pc:docMkLst>
        <pc:docMk/>
      </pc:docMkLst>
      <pc:sldChg chg="addSp modSp">
        <pc:chgData name="S Morris" userId="S::sarah.morris@sharemat.co.uk::22910d82-d7b4-4a01-963c-0c74008f3938" providerId="AD" clId="Web-{BBD348B4-63E7-88CB-7281-4302CEBFA74A}" dt="2022-01-26T12:49:01.224" v="80"/>
        <pc:sldMkLst>
          <pc:docMk/>
          <pc:sldMk cId="4134078699" sldId="271"/>
        </pc:sldMkLst>
        <pc:graphicFrameChg chg="mod modGraphic">
          <ac:chgData name="S Morris" userId="S::sarah.morris@sharemat.co.uk::22910d82-d7b4-4a01-963c-0c74008f3938" providerId="AD" clId="Web-{BBD348B4-63E7-88CB-7281-4302CEBFA74A}" dt="2022-01-26T12:44:13.796" v="32"/>
          <ac:graphicFrameMkLst>
            <pc:docMk/>
            <pc:sldMk cId="4134078699" sldId="271"/>
            <ac:graphicFrameMk id="28" creationId="{52A69DB4-2914-469A-8CD8-CDFB439A31A7}"/>
          </ac:graphicFrameMkLst>
        </pc:graphicFrameChg>
        <pc:graphicFrameChg chg="mod modGraphic">
          <ac:chgData name="S Morris" userId="S::sarah.morris@sharemat.co.uk::22910d82-d7b4-4a01-963c-0c74008f3938" providerId="AD" clId="Web-{BBD348B4-63E7-88CB-7281-4302CEBFA74A}" dt="2022-01-26T12:49:01.224" v="80"/>
          <ac:graphicFrameMkLst>
            <pc:docMk/>
            <pc:sldMk cId="4134078699" sldId="271"/>
            <ac:graphicFrameMk id="29" creationId="{96053703-9F3C-4812-9A99-0E58C05138BE}"/>
          </ac:graphicFrameMkLst>
        </pc:graphicFrameChg>
        <pc:picChg chg="add mod">
          <ac:chgData name="S Morris" userId="S::sarah.morris@sharemat.co.uk::22910d82-d7b4-4a01-963c-0c74008f3938" providerId="AD" clId="Web-{BBD348B4-63E7-88CB-7281-4302CEBFA74A}" dt="2022-01-26T12:42:20.278" v="4" actId="14100"/>
          <ac:picMkLst>
            <pc:docMk/>
            <pc:sldMk cId="4134078699" sldId="271"/>
            <ac:picMk id="6" creationId="{FF070F36-FBA1-49D3-ACCC-DA5CF1CB186E}"/>
          </ac:picMkLst>
        </pc:picChg>
        <pc:picChg chg="add mod">
          <ac:chgData name="S Morris" userId="S::sarah.morris@sharemat.co.uk::22910d82-d7b4-4a01-963c-0c74008f3938" providerId="AD" clId="Web-{BBD348B4-63E7-88CB-7281-4302CEBFA74A}" dt="2022-01-26T12:45:27.766" v="36" actId="14100"/>
          <ac:picMkLst>
            <pc:docMk/>
            <pc:sldMk cId="4134078699" sldId="271"/>
            <ac:picMk id="7" creationId="{CEAFF7EC-13FE-4197-8BA0-FD0C2AEE0581}"/>
          </ac:picMkLst>
        </pc:picChg>
      </pc:sldChg>
    </pc:docChg>
  </pc:docChgLst>
  <pc:docChgLst>
    <pc:chgData name="S Morris" userId="S::sarah.morris@sharemat.co.uk::22910d82-d7b4-4a01-963c-0c74008f3938" providerId="AD" clId="Web-{03049BC8-8B5C-80B9-2A80-001A5666EF1F}"/>
    <pc:docChg chg="addSld modSld">
      <pc:chgData name="S Morris" userId="S::sarah.morris@sharemat.co.uk::22910d82-d7b4-4a01-963c-0c74008f3938" providerId="AD" clId="Web-{03049BC8-8B5C-80B9-2A80-001A5666EF1F}" dt="2022-01-21T19:50:24.824" v="189"/>
      <pc:docMkLst>
        <pc:docMk/>
      </pc:docMkLst>
      <pc:sldChg chg="addSp delSp modSp">
        <pc:chgData name="S Morris" userId="S::sarah.morris@sharemat.co.uk::22910d82-d7b4-4a01-963c-0c74008f3938" providerId="AD" clId="Web-{03049BC8-8B5C-80B9-2A80-001A5666EF1F}" dt="2022-01-21T19:49:24.305" v="156"/>
        <pc:sldMkLst>
          <pc:docMk/>
          <pc:sldMk cId="1510872465" sldId="270"/>
        </pc:sldMkLst>
        <pc:spChg chg="mod">
          <ac:chgData name="S Morris" userId="S::sarah.morris@sharemat.co.uk::22910d82-d7b4-4a01-963c-0c74008f3938" providerId="AD" clId="Web-{03049BC8-8B5C-80B9-2A80-001A5666EF1F}" dt="2022-01-21T19:44:04.422" v="22" actId="20577"/>
          <ac:spMkLst>
            <pc:docMk/>
            <pc:sldMk cId="1510872465" sldId="270"/>
            <ac:spMk id="18" creationId="{9C461DD5-D03F-7944-93FA-552A23ABD0FB}"/>
          </ac:spMkLst>
        </pc:spChg>
        <pc:graphicFrameChg chg="mod modGraphic">
          <ac:chgData name="S Morris" userId="S::sarah.morris@sharemat.co.uk::22910d82-d7b4-4a01-963c-0c74008f3938" providerId="AD" clId="Web-{03049BC8-8B5C-80B9-2A80-001A5666EF1F}" dt="2022-01-21T19:45:44.303" v="67"/>
          <ac:graphicFrameMkLst>
            <pc:docMk/>
            <pc:sldMk cId="1510872465" sldId="270"/>
            <ac:graphicFrameMk id="27" creationId="{A46B3678-D954-482E-846D-15492156831C}"/>
          </ac:graphicFrameMkLst>
        </pc:graphicFrameChg>
        <pc:graphicFrameChg chg="mod modGraphic">
          <ac:chgData name="S Morris" userId="S::sarah.morris@sharemat.co.uk::22910d82-d7b4-4a01-963c-0c74008f3938" providerId="AD" clId="Web-{03049BC8-8B5C-80B9-2A80-001A5666EF1F}" dt="2022-01-21T19:48:30.082" v="124"/>
          <ac:graphicFrameMkLst>
            <pc:docMk/>
            <pc:sldMk cId="1510872465" sldId="270"/>
            <ac:graphicFrameMk id="28" creationId="{52A69DB4-2914-469A-8CD8-CDFB439A31A7}"/>
          </ac:graphicFrameMkLst>
        </pc:graphicFrameChg>
        <pc:graphicFrameChg chg="mod modGraphic">
          <ac:chgData name="S Morris" userId="S::sarah.morris@sharemat.co.uk::22910d82-d7b4-4a01-963c-0c74008f3938" providerId="AD" clId="Web-{03049BC8-8B5C-80B9-2A80-001A5666EF1F}" dt="2022-01-21T19:49:24.305" v="156"/>
          <ac:graphicFrameMkLst>
            <pc:docMk/>
            <pc:sldMk cId="1510872465" sldId="270"/>
            <ac:graphicFrameMk id="29" creationId="{96053703-9F3C-4812-9A99-0E58C05138BE}"/>
          </ac:graphicFrameMkLst>
        </pc:graphicFrameChg>
        <pc:picChg chg="add mod">
          <ac:chgData name="S Morris" userId="S::sarah.morris@sharemat.co.uk::22910d82-d7b4-4a01-963c-0c74008f3938" providerId="AD" clId="Web-{03049BC8-8B5C-80B9-2A80-001A5666EF1F}" dt="2022-01-21T19:44:19.720" v="27" actId="14100"/>
          <ac:picMkLst>
            <pc:docMk/>
            <pc:sldMk cId="1510872465" sldId="270"/>
            <ac:picMk id="3" creationId="{8C891AA1-8371-4854-A08C-BF7C501392F9}"/>
          </ac:picMkLst>
        </pc:picChg>
        <pc:picChg chg="del">
          <ac:chgData name="S Morris" userId="S::sarah.morris@sharemat.co.uk::22910d82-d7b4-4a01-963c-0c74008f3938" providerId="AD" clId="Web-{03049BC8-8B5C-80B9-2A80-001A5666EF1F}" dt="2022-01-21T19:42:03.102" v="4"/>
          <ac:picMkLst>
            <pc:docMk/>
            <pc:sldMk cId="1510872465" sldId="270"/>
            <ac:picMk id="6" creationId="{9B57D8C3-5F7B-4014-9020-44E9C4D52997}"/>
          </ac:picMkLst>
        </pc:picChg>
        <pc:picChg chg="add mod">
          <ac:chgData name="S Morris" userId="S::sarah.morris@sharemat.co.uk::22910d82-d7b4-4a01-963c-0c74008f3938" providerId="AD" clId="Web-{03049BC8-8B5C-80B9-2A80-001A5666EF1F}" dt="2022-01-21T19:47:07.765" v="91" actId="14100"/>
          <ac:picMkLst>
            <pc:docMk/>
            <pc:sldMk cId="1510872465" sldId="270"/>
            <ac:picMk id="7" creationId="{A19E84C1-D998-4251-8F9A-D498BDACA840}"/>
          </ac:picMkLst>
        </pc:picChg>
        <pc:picChg chg="add mod">
          <ac:chgData name="S Morris" userId="S::sarah.morris@sharemat.co.uk::22910d82-d7b4-4a01-963c-0c74008f3938" providerId="AD" clId="Web-{03049BC8-8B5C-80B9-2A80-001A5666EF1F}" dt="2022-01-21T19:49:08.179" v="148" actId="14100"/>
          <ac:picMkLst>
            <pc:docMk/>
            <pc:sldMk cId="1510872465" sldId="270"/>
            <ac:picMk id="8" creationId="{6BEBA9EF-B942-426A-AEA8-771F618392A7}"/>
          </ac:picMkLst>
        </pc:picChg>
      </pc:sldChg>
    </pc:docChg>
  </pc:docChgLst>
  <pc:docChgLst>
    <pc:chgData name="M Currie" userId="c402c155-14e7-440a-8c26-a1dca60f71bf" providerId="ADAL" clId="{E98D8D45-0512-304B-B93D-00719FE64E25}"/>
    <pc:docChg chg="custSel modSld">
      <pc:chgData name="M Currie" userId="c402c155-14e7-440a-8c26-a1dca60f71bf" providerId="ADAL" clId="{E98D8D45-0512-304B-B93D-00719FE64E25}" dt="2022-01-06T21:01:17.902" v="14" actId="20577"/>
      <pc:docMkLst>
        <pc:docMk/>
      </pc:docMkLst>
      <pc:sldChg chg="addSp delSp modSp">
        <pc:chgData name="M Currie" userId="c402c155-14e7-440a-8c26-a1dca60f71bf" providerId="ADAL" clId="{E98D8D45-0512-304B-B93D-00719FE64E25}" dt="2022-01-06T21:01:17.902" v="14" actId="20577"/>
        <pc:sldMkLst>
          <pc:docMk/>
          <pc:sldMk cId="1510872465" sldId="270"/>
        </pc:sldMkLst>
        <pc:spChg chg="del">
          <ac:chgData name="M Currie" userId="c402c155-14e7-440a-8c26-a1dca60f71bf" providerId="ADAL" clId="{E98D8D45-0512-304B-B93D-00719FE64E25}" dt="2022-01-06T21:01:10.987" v="10" actId="478"/>
          <ac:spMkLst>
            <pc:docMk/>
            <pc:sldMk cId="1510872465" sldId="270"/>
            <ac:spMk id="40" creationId="{04103D80-3834-D542-9181-5E6D4C6DADD3}"/>
          </ac:spMkLst>
        </pc:spChg>
        <pc:spChg chg="del">
          <ac:chgData name="M Currie" userId="c402c155-14e7-440a-8c26-a1dca60f71bf" providerId="ADAL" clId="{E98D8D45-0512-304B-B93D-00719FE64E25}" dt="2022-01-06T21:01:10.987" v="10" actId="478"/>
          <ac:spMkLst>
            <pc:docMk/>
            <pc:sldMk cId="1510872465" sldId="270"/>
            <ac:spMk id="42" creationId="{162CDB36-1EEB-DF46-93FA-7A6DA8283EFB}"/>
          </ac:spMkLst>
        </pc:spChg>
        <pc:spChg chg="del">
          <ac:chgData name="M Currie" userId="c402c155-14e7-440a-8c26-a1dca60f71bf" providerId="ADAL" clId="{E98D8D45-0512-304B-B93D-00719FE64E25}" dt="2022-01-06T21:01:10.987" v="10" actId="478"/>
          <ac:spMkLst>
            <pc:docMk/>
            <pc:sldMk cId="1510872465" sldId="270"/>
            <ac:spMk id="43" creationId="{0206162D-3E2E-E64A-ABB5-E57FC2720C1E}"/>
          </ac:spMkLst>
        </pc:spChg>
        <pc:spChg chg="add mod">
          <ac:chgData name="M Currie" userId="c402c155-14e7-440a-8c26-a1dca60f71bf" providerId="ADAL" clId="{E98D8D45-0512-304B-B93D-00719FE64E25}" dt="2022-01-06T21:01:14.879" v="12" actId="20577"/>
          <ac:spMkLst>
            <pc:docMk/>
            <pc:sldMk cId="1510872465" sldId="270"/>
            <ac:spMk id="52" creationId="{AB77650D-FC4D-1042-9B4C-EA082ECDD3A2}"/>
          </ac:spMkLst>
        </pc:spChg>
        <pc:spChg chg="add mod">
          <ac:chgData name="M Currie" userId="c402c155-14e7-440a-8c26-a1dca60f71bf" providerId="ADAL" clId="{E98D8D45-0512-304B-B93D-00719FE64E25}" dt="2022-01-06T21:01:16.395" v="13" actId="20577"/>
          <ac:spMkLst>
            <pc:docMk/>
            <pc:sldMk cId="1510872465" sldId="270"/>
            <ac:spMk id="53" creationId="{73DCA86C-9FB2-2E48-A056-FC200FD6CBA0}"/>
          </ac:spMkLst>
        </pc:spChg>
        <pc:spChg chg="add mod">
          <ac:chgData name="M Currie" userId="c402c155-14e7-440a-8c26-a1dca60f71bf" providerId="ADAL" clId="{E98D8D45-0512-304B-B93D-00719FE64E25}" dt="2022-01-06T21:01:17.902" v="14" actId="20577"/>
          <ac:spMkLst>
            <pc:docMk/>
            <pc:sldMk cId="1510872465" sldId="270"/>
            <ac:spMk id="54" creationId="{C43E70D0-E2DC-EC42-8791-21C911A0A07A}"/>
          </ac:spMkLst>
        </pc:spChg>
        <pc:graphicFrameChg chg="del">
          <ac:chgData name="M Currie" userId="c402c155-14e7-440a-8c26-a1dca60f71bf" providerId="ADAL" clId="{E98D8D45-0512-304B-B93D-00719FE64E25}" dt="2022-01-06T21:01:10.987" v="10" actId="478"/>
          <ac:graphicFrameMkLst>
            <pc:docMk/>
            <pc:sldMk cId="1510872465" sldId="270"/>
            <ac:graphicFrameMk id="3" creationId="{AD7CA988-5971-1644-8562-0E5D9984837F}"/>
          </ac:graphicFrameMkLst>
        </pc:graphicFrameChg>
        <pc:graphicFrameChg chg="add">
          <ac:chgData name="M Currie" userId="c402c155-14e7-440a-8c26-a1dca60f71bf" providerId="ADAL" clId="{E98D8D45-0512-304B-B93D-00719FE64E25}" dt="2022-01-06T21:01:11.717" v="11"/>
          <ac:graphicFrameMkLst>
            <pc:docMk/>
            <pc:sldMk cId="1510872465" sldId="270"/>
            <ac:graphicFrameMk id="26" creationId="{866BD2C3-07C7-7844-B103-D3A635B1B457}"/>
          </ac:graphicFrameMkLst>
        </pc:graphicFrameChg>
        <pc:graphicFrameChg chg="del">
          <ac:chgData name="M Currie" userId="c402c155-14e7-440a-8c26-a1dca60f71bf" providerId="ADAL" clId="{E98D8D45-0512-304B-B93D-00719FE64E25}" dt="2022-01-06T21:01:10.987" v="10" actId="478"/>
          <ac:graphicFrameMkLst>
            <pc:docMk/>
            <pc:sldMk cId="1510872465" sldId="270"/>
            <ac:graphicFrameMk id="31" creationId="{F644EFA5-7F23-244D-9D0C-C1B58975878D}"/>
          </ac:graphicFrameMkLst>
        </pc:graphicFrameChg>
        <pc:graphicFrameChg chg="add">
          <ac:chgData name="M Currie" userId="c402c155-14e7-440a-8c26-a1dca60f71bf" providerId="ADAL" clId="{E98D8D45-0512-304B-B93D-00719FE64E25}" dt="2022-01-06T21:01:11.717" v="11"/>
          <ac:graphicFrameMkLst>
            <pc:docMk/>
            <pc:sldMk cId="1510872465" sldId="270"/>
            <ac:graphicFrameMk id="37" creationId="{581478A4-A3BA-AC43-AB48-AD7388826AD2}"/>
          </ac:graphicFrameMkLst>
        </pc:graphicFrameChg>
        <pc:graphicFrameChg chg="add">
          <ac:chgData name="M Currie" userId="c402c155-14e7-440a-8c26-a1dca60f71bf" providerId="ADAL" clId="{E98D8D45-0512-304B-B93D-00719FE64E25}" dt="2022-01-06T21:01:11.717" v="11"/>
          <ac:graphicFrameMkLst>
            <pc:docMk/>
            <pc:sldMk cId="1510872465" sldId="270"/>
            <ac:graphicFrameMk id="44" creationId="{74F88879-9C88-A74E-B18D-5763B02230B1}"/>
          </ac:graphicFrameMkLst>
        </pc:graphicFrameChg>
        <pc:graphicFrameChg chg="del">
          <ac:chgData name="M Currie" userId="c402c155-14e7-440a-8c26-a1dca60f71bf" providerId="ADAL" clId="{E98D8D45-0512-304B-B93D-00719FE64E25}" dt="2022-01-06T21:01:10.987" v="10" actId="478"/>
          <ac:graphicFrameMkLst>
            <pc:docMk/>
            <pc:sldMk cId="1510872465" sldId="270"/>
            <ac:graphicFrameMk id="46" creationId="{8D4549B3-ADFA-D245-B88B-6A8515CC07F6}"/>
          </ac:graphicFrameMkLst>
        </pc:graphicFrameChg>
        <pc:picChg chg="add mod">
          <ac:chgData name="M Currie" userId="c402c155-14e7-440a-8c26-a1dca60f71bf" providerId="ADAL" clId="{E98D8D45-0512-304B-B93D-00719FE64E25}" dt="2021-12-31T16:11:37.275" v="9" actId="1035"/>
          <ac:picMkLst>
            <pc:docMk/>
            <pc:sldMk cId="1510872465" sldId="270"/>
            <ac:picMk id="5" creationId="{695D34BC-B17D-A848-9783-3E5E9427E3E3}"/>
          </ac:picMkLst>
        </pc:picChg>
        <pc:picChg chg="del">
          <ac:chgData name="M Currie" userId="c402c155-14e7-440a-8c26-a1dca60f71bf" providerId="ADAL" clId="{E98D8D45-0512-304B-B93D-00719FE64E25}" dt="2021-12-31T16:11:08.459" v="0" actId="478"/>
          <ac:picMkLst>
            <pc:docMk/>
            <pc:sldMk cId="1510872465" sldId="270"/>
            <ac:picMk id="26" creationId="{B739D02B-BA04-F643-B0A4-7EE3CD337EA0}"/>
          </ac:picMkLst>
        </pc:picChg>
        <pc:picChg chg="del">
          <ac:chgData name="M Currie" userId="c402c155-14e7-440a-8c26-a1dca60f71bf" providerId="ADAL" clId="{E98D8D45-0512-304B-B93D-00719FE64E25}" dt="2022-01-06T21:01:10.987" v="10" actId="478"/>
          <ac:picMkLst>
            <pc:docMk/>
            <pc:sldMk cId="1510872465" sldId="270"/>
            <ac:picMk id="27" creationId="{E21C5C49-0DF7-AA45-B81C-CAE0684B28DD}"/>
          </ac:picMkLst>
        </pc:picChg>
        <pc:picChg chg="del">
          <ac:chgData name="M Currie" userId="c402c155-14e7-440a-8c26-a1dca60f71bf" providerId="ADAL" clId="{E98D8D45-0512-304B-B93D-00719FE64E25}" dt="2022-01-06T21:01:10.987" v="10" actId="478"/>
          <ac:picMkLst>
            <pc:docMk/>
            <pc:sldMk cId="1510872465" sldId="270"/>
            <ac:picMk id="28" creationId="{4FF421AE-8E43-FB4C-AD44-0022B2B16F65}"/>
          </ac:picMkLst>
        </pc:picChg>
        <pc:picChg chg="del">
          <ac:chgData name="M Currie" userId="c402c155-14e7-440a-8c26-a1dca60f71bf" providerId="ADAL" clId="{E98D8D45-0512-304B-B93D-00719FE64E25}" dt="2022-01-06T21:01:10.987" v="10" actId="478"/>
          <ac:picMkLst>
            <pc:docMk/>
            <pc:sldMk cId="1510872465" sldId="270"/>
            <ac:picMk id="29" creationId="{D0FA9093-E059-9946-A5D2-9F1C454DA323}"/>
          </ac:picMkLst>
        </pc:picChg>
        <pc:picChg chg="add">
          <ac:chgData name="M Currie" userId="c402c155-14e7-440a-8c26-a1dca60f71bf" providerId="ADAL" clId="{E98D8D45-0512-304B-B93D-00719FE64E25}" dt="2022-01-06T21:01:11.717" v="11"/>
          <ac:picMkLst>
            <pc:docMk/>
            <pc:sldMk cId="1510872465" sldId="270"/>
            <ac:picMk id="30" creationId="{0C84584F-BE15-8048-AD48-FB1412603415}"/>
          </ac:picMkLst>
        </pc:picChg>
        <pc:picChg chg="del">
          <ac:chgData name="M Currie" userId="c402c155-14e7-440a-8c26-a1dca60f71bf" providerId="ADAL" clId="{E98D8D45-0512-304B-B93D-00719FE64E25}" dt="2022-01-06T21:01:10.987" v="10" actId="478"/>
          <ac:picMkLst>
            <pc:docMk/>
            <pc:sldMk cId="1510872465" sldId="270"/>
            <ac:picMk id="32" creationId="{8D4C7681-E24A-0C49-A39D-DAD297AA6A5D}"/>
          </ac:picMkLst>
        </pc:picChg>
        <pc:picChg chg="del">
          <ac:chgData name="M Currie" userId="c402c155-14e7-440a-8c26-a1dca60f71bf" providerId="ADAL" clId="{E98D8D45-0512-304B-B93D-00719FE64E25}" dt="2022-01-06T21:01:10.987" v="10" actId="478"/>
          <ac:picMkLst>
            <pc:docMk/>
            <pc:sldMk cId="1510872465" sldId="270"/>
            <ac:picMk id="33" creationId="{C21C38DB-033A-9E44-A3C6-D27355A47229}"/>
          </ac:picMkLst>
        </pc:picChg>
        <pc:picChg chg="del">
          <ac:chgData name="M Currie" userId="c402c155-14e7-440a-8c26-a1dca60f71bf" providerId="ADAL" clId="{E98D8D45-0512-304B-B93D-00719FE64E25}" dt="2022-01-06T21:01:10.987" v="10" actId="478"/>
          <ac:picMkLst>
            <pc:docMk/>
            <pc:sldMk cId="1510872465" sldId="270"/>
            <ac:picMk id="34" creationId="{2A8EB93B-A16D-6746-897D-C5908C60B092}"/>
          </ac:picMkLst>
        </pc:picChg>
        <pc:picChg chg="add">
          <ac:chgData name="M Currie" userId="c402c155-14e7-440a-8c26-a1dca60f71bf" providerId="ADAL" clId="{E98D8D45-0512-304B-B93D-00719FE64E25}" dt="2022-01-06T21:01:11.717" v="11"/>
          <ac:picMkLst>
            <pc:docMk/>
            <pc:sldMk cId="1510872465" sldId="270"/>
            <ac:picMk id="35" creationId="{7746B02C-980A-EC44-B2FB-89E0892A19AF}"/>
          </ac:picMkLst>
        </pc:picChg>
        <pc:picChg chg="add">
          <ac:chgData name="M Currie" userId="c402c155-14e7-440a-8c26-a1dca60f71bf" providerId="ADAL" clId="{E98D8D45-0512-304B-B93D-00719FE64E25}" dt="2022-01-06T21:01:11.717" v="11"/>
          <ac:picMkLst>
            <pc:docMk/>
            <pc:sldMk cId="1510872465" sldId="270"/>
            <ac:picMk id="36" creationId="{87837E1B-86E5-6F4D-967C-3F17EEF2C204}"/>
          </ac:picMkLst>
        </pc:picChg>
        <pc:picChg chg="add">
          <ac:chgData name="M Currie" userId="c402c155-14e7-440a-8c26-a1dca60f71bf" providerId="ADAL" clId="{E98D8D45-0512-304B-B93D-00719FE64E25}" dt="2022-01-06T21:01:11.717" v="11"/>
          <ac:picMkLst>
            <pc:docMk/>
            <pc:sldMk cId="1510872465" sldId="270"/>
            <ac:picMk id="38" creationId="{DB712F67-07D6-BF4A-8223-42F7DA4F66C2}"/>
          </ac:picMkLst>
        </pc:picChg>
        <pc:picChg chg="add">
          <ac:chgData name="M Currie" userId="c402c155-14e7-440a-8c26-a1dca60f71bf" providerId="ADAL" clId="{E98D8D45-0512-304B-B93D-00719FE64E25}" dt="2022-01-06T21:01:11.717" v="11"/>
          <ac:picMkLst>
            <pc:docMk/>
            <pc:sldMk cId="1510872465" sldId="270"/>
            <ac:picMk id="39" creationId="{C34F19CB-D6E2-B543-9B80-924F68FFB849}"/>
          </ac:picMkLst>
        </pc:picChg>
        <pc:picChg chg="add">
          <ac:chgData name="M Currie" userId="c402c155-14e7-440a-8c26-a1dca60f71bf" providerId="ADAL" clId="{E98D8D45-0512-304B-B93D-00719FE64E25}" dt="2022-01-06T21:01:11.717" v="11"/>
          <ac:picMkLst>
            <pc:docMk/>
            <pc:sldMk cId="1510872465" sldId="270"/>
            <ac:picMk id="41" creationId="{E7BE8FC4-E32C-EA41-8BB0-66044DD64214}"/>
          </ac:picMkLst>
        </pc:picChg>
        <pc:picChg chg="add">
          <ac:chgData name="M Currie" userId="c402c155-14e7-440a-8c26-a1dca60f71bf" providerId="ADAL" clId="{E98D8D45-0512-304B-B93D-00719FE64E25}" dt="2022-01-06T21:01:11.717" v="11"/>
          <ac:picMkLst>
            <pc:docMk/>
            <pc:sldMk cId="1510872465" sldId="270"/>
            <ac:picMk id="45" creationId="{1BFFF82E-5E25-1B42-9C2D-276EFEAF75F9}"/>
          </ac:picMkLst>
        </pc:picChg>
        <pc:picChg chg="del">
          <ac:chgData name="M Currie" userId="c402c155-14e7-440a-8c26-a1dca60f71bf" providerId="ADAL" clId="{E98D8D45-0512-304B-B93D-00719FE64E25}" dt="2022-01-06T21:01:10.987" v="10" actId="478"/>
          <ac:picMkLst>
            <pc:docMk/>
            <pc:sldMk cId="1510872465" sldId="270"/>
            <ac:picMk id="47" creationId="{C84E54EF-EB2F-6C42-BA6D-20C4704810C9}"/>
          </ac:picMkLst>
        </pc:picChg>
        <pc:picChg chg="del">
          <ac:chgData name="M Currie" userId="c402c155-14e7-440a-8c26-a1dca60f71bf" providerId="ADAL" clId="{E98D8D45-0512-304B-B93D-00719FE64E25}" dt="2022-01-06T21:01:10.987" v="10" actId="478"/>
          <ac:picMkLst>
            <pc:docMk/>
            <pc:sldMk cId="1510872465" sldId="270"/>
            <ac:picMk id="48" creationId="{804CB13E-EBCF-3B42-A821-796FE31E85D7}"/>
          </ac:picMkLst>
        </pc:picChg>
        <pc:picChg chg="del">
          <ac:chgData name="M Currie" userId="c402c155-14e7-440a-8c26-a1dca60f71bf" providerId="ADAL" clId="{E98D8D45-0512-304B-B93D-00719FE64E25}" dt="2022-01-06T21:01:10.987" v="10" actId="478"/>
          <ac:picMkLst>
            <pc:docMk/>
            <pc:sldMk cId="1510872465" sldId="270"/>
            <ac:picMk id="49" creationId="{BA054B8D-A5CD-3144-8C5A-AB87CA9264B3}"/>
          </ac:picMkLst>
        </pc:picChg>
        <pc:picChg chg="add">
          <ac:chgData name="M Currie" userId="c402c155-14e7-440a-8c26-a1dca60f71bf" providerId="ADAL" clId="{E98D8D45-0512-304B-B93D-00719FE64E25}" dt="2022-01-06T21:01:11.717" v="11"/>
          <ac:picMkLst>
            <pc:docMk/>
            <pc:sldMk cId="1510872465" sldId="270"/>
            <ac:picMk id="50" creationId="{594E1223-E787-9142-AFD9-12A87E689B53}"/>
          </ac:picMkLst>
        </pc:picChg>
        <pc:picChg chg="add">
          <ac:chgData name="M Currie" userId="c402c155-14e7-440a-8c26-a1dca60f71bf" providerId="ADAL" clId="{E98D8D45-0512-304B-B93D-00719FE64E25}" dt="2022-01-06T21:01:11.717" v="11"/>
          <ac:picMkLst>
            <pc:docMk/>
            <pc:sldMk cId="1510872465" sldId="270"/>
            <ac:picMk id="51" creationId="{9521AD32-3090-FD41-A890-0E0280D03DB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1/27/2022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504609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1/27/2022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jpe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lIns="91440" tIns="45720" rIns="91440" bIns="45720" rtlCol="0" anchor="t">
            <a:spAutoFit/>
          </a:bodyPr>
          <a:lstStyle/>
          <a:p>
            <a:pPr algn="ctr"/>
            <a:r>
              <a:rPr lang="en-US" sz="2800" b="1" dirty="0">
                <a:latin typeface="American Typewriter"/>
              </a:rPr>
              <a:t>Sociology</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5" name="Picture 4">
            <a:extLst>
              <a:ext uri="{FF2B5EF4-FFF2-40B4-BE49-F238E27FC236}">
                <a16:creationId xmlns:a16="http://schemas.microsoft.com/office/drawing/2014/main" id="{695D34BC-B17D-A848-9783-3E5E9427E3E3}"/>
              </a:ext>
            </a:extLst>
          </p:cNvPr>
          <p:cNvPicPr>
            <a:picLocks noChangeAspect="1"/>
          </p:cNvPicPr>
          <p:nvPr/>
        </p:nvPicPr>
        <p:blipFill>
          <a:blip r:embed="rId7">
            <a:clrChange>
              <a:clrFrom>
                <a:srgbClr val="F7F7F7"/>
              </a:clrFrom>
              <a:clrTo>
                <a:srgbClr val="F7F7F7">
                  <a:alpha val="0"/>
                </a:srgbClr>
              </a:clrTo>
            </a:clrChange>
          </a:blip>
          <a:stretch>
            <a:fillRect/>
          </a:stretch>
        </p:blipFill>
        <p:spPr>
          <a:xfrm>
            <a:off x="8265760" y="1257958"/>
            <a:ext cx="879711" cy="970149"/>
          </a:xfrm>
          <a:prstGeom prst="rect">
            <a:avLst/>
          </a:prstGeom>
        </p:spPr>
      </p:pic>
      <p:pic>
        <p:nvPicPr>
          <p:cNvPr id="30" name="Picture 29">
            <a:extLst>
              <a:ext uri="{FF2B5EF4-FFF2-40B4-BE49-F238E27FC236}">
                <a16:creationId xmlns:a16="http://schemas.microsoft.com/office/drawing/2014/main" id="{0C84584F-BE15-8048-AD48-FB1412603415}"/>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7746B02C-980A-EC44-B2FB-89E0892A19AF}"/>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87837E1B-86E5-6F4D-967C-3F17EEF2C204}"/>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38" name="Picture 37">
            <a:extLst>
              <a:ext uri="{FF2B5EF4-FFF2-40B4-BE49-F238E27FC236}">
                <a16:creationId xmlns:a16="http://schemas.microsoft.com/office/drawing/2014/main" id="{DB712F67-07D6-BF4A-8223-42F7DA4F66C2}"/>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C34F19CB-D6E2-B543-9B80-924F68FFB849}"/>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E7BE8FC4-E32C-EA41-8BB0-66044DD64214}"/>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45" name="Picture 44">
            <a:extLst>
              <a:ext uri="{FF2B5EF4-FFF2-40B4-BE49-F238E27FC236}">
                <a16:creationId xmlns:a16="http://schemas.microsoft.com/office/drawing/2014/main" id="{1BFFF82E-5E25-1B42-9C2D-276EFEAF75F9}"/>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594E1223-E787-9142-AFD9-12A87E689B53}"/>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9521AD32-3090-FD41-A890-0E0280D03DBA}"/>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2" name="Rectangle 51">
            <a:extLst>
              <a:ext uri="{FF2B5EF4-FFF2-40B4-BE49-F238E27FC236}">
                <a16:creationId xmlns:a16="http://schemas.microsoft.com/office/drawing/2014/main" id="{AB77650D-FC4D-1042-9B4C-EA082ECDD3A2}"/>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p:txBody>
      </p:sp>
      <p:sp>
        <p:nvSpPr>
          <p:cNvPr id="53" name="Rectangle 52">
            <a:extLst>
              <a:ext uri="{FF2B5EF4-FFF2-40B4-BE49-F238E27FC236}">
                <a16:creationId xmlns:a16="http://schemas.microsoft.com/office/drawing/2014/main" id="{73DCA86C-9FB2-2E48-A056-FC200FD6CBA0}"/>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p:txBody>
      </p:sp>
      <p:sp>
        <p:nvSpPr>
          <p:cNvPr id="54" name="Rectangle 53">
            <a:extLst>
              <a:ext uri="{FF2B5EF4-FFF2-40B4-BE49-F238E27FC236}">
                <a16:creationId xmlns:a16="http://schemas.microsoft.com/office/drawing/2014/main" id="{C43E70D0-E2DC-EC42-8791-21C911A0A07A}"/>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p:txBody>
      </p:sp>
      <p:graphicFrame>
        <p:nvGraphicFramePr>
          <p:cNvPr id="27" name="Table 26">
            <a:extLst>
              <a:ext uri="{FF2B5EF4-FFF2-40B4-BE49-F238E27FC236}">
                <a16:creationId xmlns:a16="http://schemas.microsoft.com/office/drawing/2014/main" id="{A46B3678-D954-482E-846D-15492156831C}"/>
              </a:ext>
            </a:extLst>
          </p:cNvPr>
          <p:cNvGraphicFramePr>
            <a:graphicFrameLocks noGrp="1"/>
          </p:cNvGraphicFramePr>
          <p:nvPr>
            <p:extLst>
              <p:ext uri="{D42A27DB-BD31-4B8C-83A1-F6EECF244321}">
                <p14:modId xmlns:p14="http://schemas.microsoft.com/office/powerpoint/2010/main" val="2989481688"/>
              </p:ext>
            </p:extLst>
          </p:nvPr>
        </p:nvGraphicFramePr>
        <p:xfrm>
          <a:off x="3959548" y="2684284"/>
          <a:ext cx="5458078" cy="280603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The Handmaid's Tale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1" u="none" strike="noStrike" noProof="0" dirty="0">
                          <a:effectLst/>
                          <a:latin typeface="Gill Sans MT"/>
                        </a:rPr>
                        <a:t>Offred is a Handmaid in The Republic of Gilead, a religious totalitarian state in what was formerly known as the United States. She is placed in the household of The Commander, Fred Waterford - her assigned name, Offred, means 'of Fred'. She has only one function: to breed. If Offred refuses to enter into sexual servitude to repopulate a devastated world, she will be hanged. Yet even a repressive state cannot eradicate hope and desire. As she recalls her pre-revolution life in flashbacks, Offred must navigate through the terrifying landscape of torture and persecution in the present day, and between two men upon which her future hangs.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£7.19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52A69DB4-2914-469A-8CD8-CDFB439A31A7}"/>
              </a:ext>
            </a:extLst>
          </p:cNvPr>
          <p:cNvGraphicFramePr>
            <a:graphicFrameLocks noGrp="1"/>
          </p:cNvGraphicFramePr>
          <p:nvPr>
            <p:extLst>
              <p:ext uri="{D42A27DB-BD31-4B8C-83A1-F6EECF244321}">
                <p14:modId xmlns:p14="http://schemas.microsoft.com/office/powerpoint/2010/main" val="3692965810"/>
              </p:ext>
            </p:extLst>
          </p:nvPr>
        </p:nvGraphicFramePr>
        <p:xfrm>
          <a:off x="3959548" y="5555141"/>
          <a:ext cx="5458078" cy="237931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Brave New World</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rtl="0" eaLnBrk="1" fontAlgn="auto" latinLnBrk="0" hangingPunct="1">
                        <a:lnSpc>
                          <a:spcPct val="100000"/>
                        </a:lnSpc>
                        <a:spcBef>
                          <a:spcPts val="0"/>
                        </a:spcBef>
                        <a:spcAft>
                          <a:spcPts val="0"/>
                        </a:spcAft>
                        <a:buClrTx/>
                        <a:buSzTx/>
                        <a:buFontTx/>
                        <a:buNone/>
                      </a:pPr>
                      <a:r>
                        <a:rPr lang="en-GB" sz="1400" b="0" i="1" u="none" strike="noStrike" noProof="0" dirty="0">
                          <a:effectLst/>
                          <a:latin typeface="Gill Sans MT"/>
                        </a:rPr>
                        <a:t>Welcome to New London. Everybody is happy here.</a:t>
                      </a:r>
                      <a:r>
                        <a:rPr lang="en-GB" sz="1400" b="0" i="0" u="none" strike="noStrike" noProof="0" dirty="0">
                          <a:effectLst/>
                          <a:latin typeface="Gill Sans MT"/>
                        </a:rPr>
                        <a:t> Our perfect society achieved peace and stability through the prohibition of monogamy, privacy, money, family and history itself. Now everyone belongs.</a:t>
                      </a:r>
                      <a:br>
                        <a:rPr lang="en-GB" sz="1400" b="0" i="0" u="none" strike="noStrike" noProof="0" dirty="0">
                          <a:effectLst/>
                          <a:latin typeface="Gill Sans MT"/>
                        </a:rPr>
                      </a:br>
                      <a:r>
                        <a:rPr lang="en-GB" sz="1400" b="0" i="0" u="none" strike="noStrike" noProof="0" dirty="0">
                          <a:effectLst/>
                          <a:latin typeface="Gill Sans MT"/>
                        </a:rPr>
                        <a:t>You can be happy too. All you need to do is take your Soma pills.</a:t>
                      </a:r>
                      <a:br>
                        <a:rPr lang="en-GB" sz="1400" b="0" i="0" u="none" strike="noStrike" noProof="0" dirty="0">
                          <a:effectLst/>
                          <a:latin typeface="Gill Sans MT"/>
                        </a:rPr>
                      </a:br>
                      <a:r>
                        <a:rPr lang="en-GB" sz="1400" b="0" i="0" u="none" strike="noStrike" noProof="0" dirty="0">
                          <a:effectLst/>
                          <a:latin typeface="Gill Sans MT"/>
                        </a:rPr>
                        <a:t>Discover the brave new world of Aldous Huxley's classic novel, written in 1932, which prophesied a society which expects maximum pleasure and accepts complete surveillance - no matter what the cost</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£6.99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9" name="Table 28">
            <a:extLst>
              <a:ext uri="{FF2B5EF4-FFF2-40B4-BE49-F238E27FC236}">
                <a16:creationId xmlns:a16="http://schemas.microsoft.com/office/drawing/2014/main" id="{96053703-9F3C-4812-9A99-0E58C05138BE}"/>
              </a:ext>
            </a:extLst>
          </p:cNvPr>
          <p:cNvGraphicFramePr>
            <a:graphicFrameLocks noGrp="1"/>
          </p:cNvGraphicFramePr>
          <p:nvPr>
            <p:extLst>
              <p:ext uri="{D42A27DB-BD31-4B8C-83A1-F6EECF244321}">
                <p14:modId xmlns:p14="http://schemas.microsoft.com/office/powerpoint/2010/main" val="3221900393"/>
              </p:ext>
            </p:extLst>
          </p:nvPr>
        </p:nvGraphicFramePr>
        <p:xfrm>
          <a:off x="3978473" y="8281943"/>
          <a:ext cx="5458078" cy="323275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Pigeon English</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lvl="0" algn="l">
                        <a:lnSpc>
                          <a:spcPct val="100000"/>
                        </a:lnSpc>
                        <a:spcBef>
                          <a:spcPts val="0"/>
                        </a:spcBef>
                        <a:spcAft>
                          <a:spcPts val="0"/>
                        </a:spcAft>
                        <a:buNone/>
                      </a:pPr>
                      <a:r>
                        <a:rPr lang="en-GB" sz="1400" b="0" i="0" u="none" strike="noStrike" noProof="0" dirty="0">
                          <a:effectLst/>
                          <a:latin typeface="Gill Sans MT"/>
                        </a:rPr>
                        <a:t>Eleven-year-old Harrison Opoku, the second best runner in Year 7, races through his new life in England with his personalised trainers - the Adidas stripes drawn on with marker pen - blissfully unaware of the very real threat around him. Newly-arrived from Ghana with his mother and older sister Lydia, Harri absorbs the many strange elements of city life, from the bewildering array of Haribo sweets, to the frightening, fascinating gang of older boys from his school. But his life is changed forever when one of his friends is murdered. As the victim's nearly new football boots hang in tribute on railings behind fluorescent tape and a police appeal draws only silence, Harri decides to act, unwittingly endangering the fragile web his mother has spun around her family to keep them safe.</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£5.00</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 name="Picture 6" descr="Diagram&#10;&#10;Description automatically generated">
            <a:extLst>
              <a:ext uri="{FF2B5EF4-FFF2-40B4-BE49-F238E27FC236}">
                <a16:creationId xmlns:a16="http://schemas.microsoft.com/office/drawing/2014/main" id="{8C891AA1-8371-4854-A08C-BF7C501392F9}"/>
              </a:ext>
            </a:extLst>
          </p:cNvPr>
          <p:cNvPicPr>
            <a:picLocks noChangeAspect="1"/>
          </p:cNvPicPr>
          <p:nvPr/>
        </p:nvPicPr>
        <p:blipFill>
          <a:blip r:embed="rId11"/>
          <a:stretch>
            <a:fillRect/>
          </a:stretch>
        </p:blipFill>
        <p:spPr>
          <a:xfrm>
            <a:off x="111346" y="2461759"/>
            <a:ext cx="2109259" cy="2635219"/>
          </a:xfrm>
          <a:prstGeom prst="rect">
            <a:avLst/>
          </a:prstGeom>
        </p:spPr>
      </p:pic>
      <p:pic>
        <p:nvPicPr>
          <p:cNvPr id="7" name="Picture 7" descr="A picture containing text, metalware&#10;&#10;Description automatically generated">
            <a:extLst>
              <a:ext uri="{FF2B5EF4-FFF2-40B4-BE49-F238E27FC236}">
                <a16:creationId xmlns:a16="http://schemas.microsoft.com/office/drawing/2014/main" id="{A19E84C1-D998-4251-8F9A-D498BDACA840}"/>
              </a:ext>
            </a:extLst>
          </p:cNvPr>
          <p:cNvPicPr>
            <a:picLocks noChangeAspect="1"/>
          </p:cNvPicPr>
          <p:nvPr/>
        </p:nvPicPr>
        <p:blipFill>
          <a:blip r:embed="rId12"/>
          <a:stretch>
            <a:fillRect/>
          </a:stretch>
        </p:blipFill>
        <p:spPr>
          <a:xfrm>
            <a:off x="115470" y="5388757"/>
            <a:ext cx="2004517" cy="2603054"/>
          </a:xfrm>
          <a:prstGeom prst="rect">
            <a:avLst/>
          </a:prstGeom>
        </p:spPr>
      </p:pic>
      <p:pic>
        <p:nvPicPr>
          <p:cNvPr id="8" name="Picture 9" descr="Text&#10;&#10;Description automatically generated">
            <a:extLst>
              <a:ext uri="{FF2B5EF4-FFF2-40B4-BE49-F238E27FC236}">
                <a16:creationId xmlns:a16="http://schemas.microsoft.com/office/drawing/2014/main" id="{6BEBA9EF-B942-426A-AEA8-771F618392A7}"/>
              </a:ext>
            </a:extLst>
          </p:cNvPr>
          <p:cNvPicPr>
            <a:picLocks noChangeAspect="1"/>
          </p:cNvPicPr>
          <p:nvPr/>
        </p:nvPicPr>
        <p:blipFill>
          <a:blip r:embed="rId13"/>
          <a:stretch>
            <a:fillRect/>
          </a:stretch>
        </p:blipFill>
        <p:spPr>
          <a:xfrm>
            <a:off x="127428" y="8573073"/>
            <a:ext cx="2028847" cy="2554807"/>
          </a:xfrm>
          <a:prstGeom prst="rect">
            <a:avLst/>
          </a:prstGeom>
        </p:spPr>
      </p:pic>
    </p:spTree>
    <p:extLst>
      <p:ext uri="{BB962C8B-B14F-4D97-AF65-F5344CB8AC3E}">
        <p14:creationId xmlns:p14="http://schemas.microsoft.com/office/powerpoint/2010/main" val="151087246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TotalTime>
  <Words>381</Words>
  <Application>Microsoft Office PowerPoint</Application>
  <PresentationFormat>A3 Paper (297x420 mm)</PresentationFormat>
  <Paragraphs>15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131</cp:revision>
  <dcterms:created xsi:type="dcterms:W3CDTF">2021-11-15T21:10:25Z</dcterms:created>
  <dcterms:modified xsi:type="dcterms:W3CDTF">2022-01-27T16:25:27Z</dcterms:modified>
</cp:coreProperties>
</file>