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448" r:id="rId1"/>
  </p:sldMasterIdLst>
  <p:notesMasterIdLst>
    <p:notesMasterId r:id="rId3"/>
  </p:notesMasterIdLst>
  <p:sldIdLst>
    <p:sldId id="258" r:id="rId2"/>
  </p:sldIdLst>
  <p:sldSz cx="9601200" cy="12801600" type="A3"/>
  <p:notesSz cx="6858000" cy="9144000"/>
  <p:defaultTextStyle>
    <a:defPPr>
      <a:defRPr lang="en-US"/>
    </a:defPPr>
    <a:lvl1pPr marL="0" algn="l" defTabSz="1075334" rtl="0" eaLnBrk="1" latinLnBrk="0" hangingPunct="1">
      <a:defRPr sz="2117" kern="1200">
        <a:solidFill>
          <a:schemeClr val="tx1"/>
        </a:solidFill>
        <a:latin typeface="+mn-lt"/>
        <a:ea typeface="+mn-ea"/>
        <a:cs typeface="+mn-cs"/>
      </a:defRPr>
    </a:lvl1pPr>
    <a:lvl2pPr marL="537667" algn="l" defTabSz="1075334" rtl="0" eaLnBrk="1" latinLnBrk="0" hangingPunct="1">
      <a:defRPr sz="2117" kern="1200">
        <a:solidFill>
          <a:schemeClr val="tx1"/>
        </a:solidFill>
        <a:latin typeface="+mn-lt"/>
        <a:ea typeface="+mn-ea"/>
        <a:cs typeface="+mn-cs"/>
      </a:defRPr>
    </a:lvl2pPr>
    <a:lvl3pPr marL="1075334" algn="l" defTabSz="1075334" rtl="0" eaLnBrk="1" latinLnBrk="0" hangingPunct="1">
      <a:defRPr sz="2117" kern="1200">
        <a:solidFill>
          <a:schemeClr val="tx1"/>
        </a:solidFill>
        <a:latin typeface="+mn-lt"/>
        <a:ea typeface="+mn-ea"/>
        <a:cs typeface="+mn-cs"/>
      </a:defRPr>
    </a:lvl3pPr>
    <a:lvl4pPr marL="1613002" algn="l" defTabSz="1075334" rtl="0" eaLnBrk="1" latinLnBrk="0" hangingPunct="1">
      <a:defRPr sz="2117" kern="1200">
        <a:solidFill>
          <a:schemeClr val="tx1"/>
        </a:solidFill>
        <a:latin typeface="+mn-lt"/>
        <a:ea typeface="+mn-ea"/>
        <a:cs typeface="+mn-cs"/>
      </a:defRPr>
    </a:lvl4pPr>
    <a:lvl5pPr marL="2150669" algn="l" defTabSz="1075334" rtl="0" eaLnBrk="1" latinLnBrk="0" hangingPunct="1">
      <a:defRPr sz="2117" kern="1200">
        <a:solidFill>
          <a:schemeClr val="tx1"/>
        </a:solidFill>
        <a:latin typeface="+mn-lt"/>
        <a:ea typeface="+mn-ea"/>
        <a:cs typeface="+mn-cs"/>
      </a:defRPr>
    </a:lvl5pPr>
    <a:lvl6pPr marL="2688336" algn="l" defTabSz="1075334" rtl="0" eaLnBrk="1" latinLnBrk="0" hangingPunct="1">
      <a:defRPr sz="2117" kern="1200">
        <a:solidFill>
          <a:schemeClr val="tx1"/>
        </a:solidFill>
        <a:latin typeface="+mn-lt"/>
        <a:ea typeface="+mn-ea"/>
        <a:cs typeface="+mn-cs"/>
      </a:defRPr>
    </a:lvl6pPr>
    <a:lvl7pPr marL="3226003" algn="l" defTabSz="1075334" rtl="0" eaLnBrk="1" latinLnBrk="0" hangingPunct="1">
      <a:defRPr sz="2117" kern="1200">
        <a:solidFill>
          <a:schemeClr val="tx1"/>
        </a:solidFill>
        <a:latin typeface="+mn-lt"/>
        <a:ea typeface="+mn-ea"/>
        <a:cs typeface="+mn-cs"/>
      </a:defRPr>
    </a:lvl7pPr>
    <a:lvl8pPr marL="3763670" algn="l" defTabSz="1075334" rtl="0" eaLnBrk="1" latinLnBrk="0" hangingPunct="1">
      <a:defRPr sz="2117" kern="1200">
        <a:solidFill>
          <a:schemeClr val="tx1"/>
        </a:solidFill>
        <a:latin typeface="+mn-lt"/>
        <a:ea typeface="+mn-ea"/>
        <a:cs typeface="+mn-cs"/>
      </a:defRPr>
    </a:lvl8pPr>
    <a:lvl9pPr marL="4301338" algn="l" defTabSz="1075334" rtl="0" eaLnBrk="1" latinLnBrk="0" hangingPunct="1">
      <a:defRPr sz="2117"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CC5DC"/>
    <a:srgbClr val="B71E42"/>
    <a:srgbClr val="E0DEDA"/>
    <a:srgbClr val="E7E4E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4334"/>
    <p:restoredTop sz="94788"/>
  </p:normalViewPr>
  <p:slideViewPr>
    <p:cSldViewPr snapToGrid="0" snapToObjects="1">
      <p:cViewPr varScale="1">
        <p:scale>
          <a:sx n="49" d="100"/>
          <a:sy n="49" d="100"/>
        </p:scale>
        <p:origin x="872"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3D76F0A-FCCC-6141-AC18-328A9DF12AE6}" type="datetimeFigureOut">
              <a:rPr lang="en-US" smtClean="0"/>
              <a:t>1/10/22</a:t>
            </a:fld>
            <a:endParaRPr lang="en-US"/>
          </a:p>
        </p:txBody>
      </p:sp>
      <p:sp>
        <p:nvSpPr>
          <p:cNvPr id="4" name="Slide Image Placeholder 3"/>
          <p:cNvSpPr>
            <a:spLocks noGrp="1" noRot="1" noChangeAspect="1"/>
          </p:cNvSpPr>
          <p:nvPr>
            <p:ph type="sldImg" idx="2"/>
          </p:nvPr>
        </p:nvSpPr>
        <p:spPr>
          <a:xfrm>
            <a:off x="2271713" y="1143000"/>
            <a:ext cx="2314575"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0D1A23C-3E09-4B4C-813F-26E3CA70A3D4}" type="slidenum">
              <a:rPr lang="en-US" smtClean="0"/>
              <a:t>‹#›</a:t>
            </a:fld>
            <a:endParaRPr lang="en-US"/>
          </a:p>
        </p:txBody>
      </p:sp>
    </p:spTree>
    <p:extLst>
      <p:ext uri="{BB962C8B-B14F-4D97-AF65-F5344CB8AC3E}">
        <p14:creationId xmlns:p14="http://schemas.microsoft.com/office/powerpoint/2010/main" val="2480105140"/>
      </p:ext>
    </p:extLst>
  </p:cSld>
  <p:clrMap bg1="lt1" tx1="dk1" bg2="lt2" tx2="dk2" accent1="accent1" accent2="accent2" accent3="accent3" accent4="accent4" accent5="accent5" accent6="accent6" hlink="hlink" folHlink="folHlink"/>
  <p:notesStyle>
    <a:lvl1pPr marL="0" algn="l" defTabSz="1075334" rtl="0" eaLnBrk="1" latinLnBrk="0" hangingPunct="1">
      <a:defRPr sz="1411" kern="1200">
        <a:solidFill>
          <a:schemeClr val="tx1"/>
        </a:solidFill>
        <a:latin typeface="+mn-lt"/>
        <a:ea typeface="+mn-ea"/>
        <a:cs typeface="+mn-cs"/>
      </a:defRPr>
    </a:lvl1pPr>
    <a:lvl2pPr marL="537667" algn="l" defTabSz="1075334" rtl="0" eaLnBrk="1" latinLnBrk="0" hangingPunct="1">
      <a:defRPr sz="1411" kern="1200">
        <a:solidFill>
          <a:schemeClr val="tx1"/>
        </a:solidFill>
        <a:latin typeface="+mn-lt"/>
        <a:ea typeface="+mn-ea"/>
        <a:cs typeface="+mn-cs"/>
      </a:defRPr>
    </a:lvl2pPr>
    <a:lvl3pPr marL="1075334" algn="l" defTabSz="1075334" rtl="0" eaLnBrk="1" latinLnBrk="0" hangingPunct="1">
      <a:defRPr sz="1411" kern="1200">
        <a:solidFill>
          <a:schemeClr val="tx1"/>
        </a:solidFill>
        <a:latin typeface="+mn-lt"/>
        <a:ea typeface="+mn-ea"/>
        <a:cs typeface="+mn-cs"/>
      </a:defRPr>
    </a:lvl3pPr>
    <a:lvl4pPr marL="1613002" algn="l" defTabSz="1075334" rtl="0" eaLnBrk="1" latinLnBrk="0" hangingPunct="1">
      <a:defRPr sz="1411" kern="1200">
        <a:solidFill>
          <a:schemeClr val="tx1"/>
        </a:solidFill>
        <a:latin typeface="+mn-lt"/>
        <a:ea typeface="+mn-ea"/>
        <a:cs typeface="+mn-cs"/>
      </a:defRPr>
    </a:lvl4pPr>
    <a:lvl5pPr marL="2150669" algn="l" defTabSz="1075334" rtl="0" eaLnBrk="1" latinLnBrk="0" hangingPunct="1">
      <a:defRPr sz="1411" kern="1200">
        <a:solidFill>
          <a:schemeClr val="tx1"/>
        </a:solidFill>
        <a:latin typeface="+mn-lt"/>
        <a:ea typeface="+mn-ea"/>
        <a:cs typeface="+mn-cs"/>
      </a:defRPr>
    </a:lvl5pPr>
    <a:lvl6pPr marL="2688336" algn="l" defTabSz="1075334" rtl="0" eaLnBrk="1" latinLnBrk="0" hangingPunct="1">
      <a:defRPr sz="1411" kern="1200">
        <a:solidFill>
          <a:schemeClr val="tx1"/>
        </a:solidFill>
        <a:latin typeface="+mn-lt"/>
        <a:ea typeface="+mn-ea"/>
        <a:cs typeface="+mn-cs"/>
      </a:defRPr>
    </a:lvl6pPr>
    <a:lvl7pPr marL="3226003" algn="l" defTabSz="1075334" rtl="0" eaLnBrk="1" latinLnBrk="0" hangingPunct="1">
      <a:defRPr sz="1411" kern="1200">
        <a:solidFill>
          <a:schemeClr val="tx1"/>
        </a:solidFill>
        <a:latin typeface="+mn-lt"/>
        <a:ea typeface="+mn-ea"/>
        <a:cs typeface="+mn-cs"/>
      </a:defRPr>
    </a:lvl7pPr>
    <a:lvl8pPr marL="3763670" algn="l" defTabSz="1075334" rtl="0" eaLnBrk="1" latinLnBrk="0" hangingPunct="1">
      <a:defRPr sz="1411" kern="1200">
        <a:solidFill>
          <a:schemeClr val="tx1"/>
        </a:solidFill>
        <a:latin typeface="+mn-lt"/>
        <a:ea typeface="+mn-ea"/>
        <a:cs typeface="+mn-cs"/>
      </a:defRPr>
    </a:lvl8pPr>
    <a:lvl9pPr marL="4301338" algn="l" defTabSz="1075334" rtl="0" eaLnBrk="1" latinLnBrk="0" hangingPunct="1">
      <a:defRPr sz="1411"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0D1A23C-3E09-4B4C-813F-26E3CA70A3D4}" type="slidenum">
              <a:rPr lang="en-US" smtClean="0"/>
              <a:t>1</a:t>
            </a:fld>
            <a:endParaRPr lang="en-US"/>
          </a:p>
        </p:txBody>
      </p:sp>
    </p:spTree>
    <p:extLst>
      <p:ext uri="{BB962C8B-B14F-4D97-AF65-F5344CB8AC3E}">
        <p14:creationId xmlns:p14="http://schemas.microsoft.com/office/powerpoint/2010/main" val="9156690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16135" y="1497626"/>
            <a:ext cx="5899441" cy="4744005"/>
          </a:xfrm>
        </p:spPr>
        <p:txBody>
          <a:bodyPr bIns="0" anchor="b">
            <a:normAutofit/>
          </a:bodyPr>
          <a:lstStyle>
            <a:lvl1pPr algn="l">
              <a:defRPr sz="5670"/>
            </a:lvl1pPr>
          </a:lstStyle>
          <a:p>
            <a:r>
              <a:rPr lang="en-US"/>
              <a:t>Click to edit Master title style</a:t>
            </a:r>
            <a:endParaRPr lang="en-US" dirty="0"/>
          </a:p>
        </p:txBody>
      </p:sp>
      <p:sp>
        <p:nvSpPr>
          <p:cNvPr id="3" name="Subtitle 2"/>
          <p:cNvSpPr>
            <a:spLocks noGrp="1"/>
          </p:cNvSpPr>
          <p:nvPr>
            <p:ph type="subTitle" idx="1"/>
          </p:nvPr>
        </p:nvSpPr>
        <p:spPr>
          <a:xfrm>
            <a:off x="2516135" y="6591583"/>
            <a:ext cx="5899441" cy="1824893"/>
          </a:xfrm>
        </p:spPr>
        <p:txBody>
          <a:bodyPr tIns="91440" bIns="91440">
            <a:normAutofit/>
          </a:bodyPr>
          <a:lstStyle>
            <a:lvl1pPr marL="0" indent="0" algn="l">
              <a:buNone/>
              <a:defRPr sz="1680" b="0" cap="all" baseline="0">
                <a:solidFill>
                  <a:schemeClr val="tx1"/>
                </a:solidFill>
              </a:defRPr>
            </a:lvl1pPr>
            <a:lvl2pPr marL="360045" indent="0" algn="ctr">
              <a:buNone/>
              <a:defRPr sz="1575"/>
            </a:lvl2pPr>
            <a:lvl3pPr marL="720090" indent="0" algn="ctr">
              <a:buNone/>
              <a:defRPr sz="1418"/>
            </a:lvl3pPr>
            <a:lvl4pPr marL="1080135" indent="0" algn="ctr">
              <a:buNone/>
              <a:defRPr sz="1260"/>
            </a:lvl4pPr>
            <a:lvl5pPr marL="1440180" indent="0" algn="ctr">
              <a:buNone/>
              <a:defRPr sz="1260"/>
            </a:lvl5pPr>
            <a:lvl6pPr marL="1800225" indent="0" algn="ctr">
              <a:buNone/>
              <a:defRPr sz="1260"/>
            </a:lvl6pPr>
            <a:lvl7pPr marL="2160270" indent="0" algn="ctr">
              <a:buNone/>
              <a:defRPr sz="1260"/>
            </a:lvl7pPr>
            <a:lvl8pPr marL="2520315" indent="0" algn="ctr">
              <a:buNone/>
              <a:defRPr sz="1260"/>
            </a:lvl8pPr>
            <a:lvl9pPr marL="2880360" indent="0" algn="ctr">
              <a:buNone/>
              <a:defRPr sz="126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1/10/22</a:t>
            </a:fld>
            <a:endParaRPr lang="en-US"/>
          </a:p>
        </p:txBody>
      </p:sp>
      <p:sp>
        <p:nvSpPr>
          <p:cNvPr id="5" name="Footer Placeholder 4"/>
          <p:cNvSpPr>
            <a:spLocks noGrp="1"/>
          </p:cNvSpPr>
          <p:nvPr>
            <p:ph type="ftr" sz="quarter" idx="11"/>
          </p:nvPr>
        </p:nvSpPr>
        <p:spPr>
          <a:xfrm>
            <a:off x="2516135" y="614709"/>
            <a:ext cx="3240607" cy="577175"/>
          </a:xfrm>
        </p:spPr>
        <p:txBody>
          <a:bodyPr/>
          <a:lstStyle/>
          <a:p>
            <a:endParaRPr lang="en-US"/>
          </a:p>
        </p:txBody>
      </p:sp>
      <p:sp>
        <p:nvSpPr>
          <p:cNvPr id="6" name="Slide Number Placeholder 5"/>
          <p:cNvSpPr>
            <a:spLocks noGrp="1"/>
          </p:cNvSpPr>
          <p:nvPr>
            <p:ph type="sldNum" sz="quarter" idx="12"/>
          </p:nvPr>
        </p:nvSpPr>
        <p:spPr>
          <a:xfrm>
            <a:off x="1506439" y="1491416"/>
            <a:ext cx="842105" cy="940012"/>
          </a:xfrm>
        </p:spPr>
        <p:txBody>
          <a:bodyPr/>
          <a:lstStyle/>
          <a:p>
            <a:fld id="{664DC100-BA9B-3641-A364-5F6B30C21C42}" type="slidenum">
              <a:rPr lang="en-US" smtClean="0"/>
              <a:t>‹#›</a:t>
            </a:fld>
            <a:endParaRPr lang="en-US"/>
          </a:p>
        </p:txBody>
      </p:sp>
      <p:cxnSp>
        <p:nvCxnSpPr>
          <p:cNvPr id="15" name="Straight Connector 14"/>
          <p:cNvCxnSpPr/>
          <p:nvPr/>
        </p:nvCxnSpPr>
        <p:spPr>
          <a:xfrm>
            <a:off x="2516135" y="6586612"/>
            <a:ext cx="589944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23514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1/10/22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cxnSp>
        <p:nvCxnSpPr>
          <p:cNvPr id="33" name="Straight Connector 32"/>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236427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515666" y="3278110"/>
            <a:ext cx="5897852" cy="3524173"/>
          </a:xfrm>
        </p:spPr>
        <p:txBody>
          <a:bodyPr anchor="b">
            <a:normAutofit/>
          </a:bodyPr>
          <a:lstStyle>
            <a:lvl1pPr algn="l">
              <a:defRPr sz="3360"/>
            </a:lvl1pPr>
          </a:lstStyle>
          <a:p>
            <a:r>
              <a:rPr lang="en-US"/>
              <a:t>Click to edit Master title style</a:t>
            </a:r>
            <a:endParaRPr lang="en-US" dirty="0"/>
          </a:p>
        </p:txBody>
      </p:sp>
      <p:sp>
        <p:nvSpPr>
          <p:cNvPr id="3" name="Text Placeholder 2"/>
          <p:cNvSpPr>
            <a:spLocks noGrp="1"/>
          </p:cNvSpPr>
          <p:nvPr>
            <p:ph type="body" idx="1"/>
          </p:nvPr>
        </p:nvSpPr>
        <p:spPr>
          <a:xfrm>
            <a:off x="1515667" y="7104900"/>
            <a:ext cx="5897852" cy="1890801"/>
          </a:xfrm>
        </p:spPr>
        <p:txBody>
          <a:bodyPr tIns="91440">
            <a:normAutofit/>
          </a:bodyPr>
          <a:lstStyle>
            <a:lvl1pPr marL="0" indent="0" algn="l">
              <a:buNone/>
              <a:defRPr sz="1890">
                <a:solidFill>
                  <a:schemeClr val="tx1"/>
                </a:solidFill>
              </a:defRPr>
            </a:lvl1pPr>
            <a:lvl2pPr marL="360045" indent="0">
              <a:buNone/>
              <a:defRPr sz="1575">
                <a:solidFill>
                  <a:schemeClr val="tx1">
                    <a:tint val="75000"/>
                  </a:schemeClr>
                </a:solidFill>
              </a:defRPr>
            </a:lvl2pPr>
            <a:lvl3pPr marL="720090" indent="0">
              <a:buNone/>
              <a:defRPr sz="1418">
                <a:solidFill>
                  <a:schemeClr val="tx1">
                    <a:tint val="75000"/>
                  </a:schemeClr>
                </a:solidFill>
              </a:defRPr>
            </a:lvl3pPr>
            <a:lvl4pPr marL="1080135" indent="0">
              <a:buNone/>
              <a:defRPr sz="1260">
                <a:solidFill>
                  <a:schemeClr val="tx1">
                    <a:tint val="75000"/>
                  </a:schemeClr>
                </a:solidFill>
              </a:defRPr>
            </a:lvl4pPr>
            <a:lvl5pPr marL="1440180" indent="0">
              <a:buNone/>
              <a:defRPr sz="1260">
                <a:solidFill>
                  <a:schemeClr val="tx1">
                    <a:tint val="75000"/>
                  </a:schemeClr>
                </a:solidFill>
              </a:defRPr>
            </a:lvl5pPr>
            <a:lvl6pPr marL="1800225" indent="0">
              <a:buNone/>
              <a:defRPr sz="1260">
                <a:solidFill>
                  <a:schemeClr val="tx1">
                    <a:tint val="75000"/>
                  </a:schemeClr>
                </a:solidFill>
              </a:defRPr>
            </a:lvl6pPr>
            <a:lvl7pPr marL="2160270" indent="0">
              <a:buNone/>
              <a:defRPr sz="1260">
                <a:solidFill>
                  <a:schemeClr val="tx1">
                    <a:tint val="75000"/>
                  </a:schemeClr>
                </a:solidFill>
              </a:defRPr>
            </a:lvl7pPr>
            <a:lvl8pPr marL="2520315" indent="0">
              <a:buNone/>
              <a:defRPr sz="1260">
                <a:solidFill>
                  <a:schemeClr val="tx1">
                    <a:tint val="75000"/>
                  </a:schemeClr>
                </a:solidFill>
              </a:defRPr>
            </a:lvl8pPr>
            <a:lvl9pPr marL="2880360" indent="0">
              <a:buNone/>
              <a:defRPr sz="126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6803511-AEBC-6B4C-94D1-263BC92D9F3E}" type="datetimeFigureOut">
              <a:rPr lang="en-US" smtClean="0"/>
              <a:t>1/10/22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cxnSp>
        <p:nvCxnSpPr>
          <p:cNvPr id="15" name="Straight Connector 14"/>
          <p:cNvCxnSpPr/>
          <p:nvPr/>
        </p:nvCxnSpPr>
        <p:spPr>
          <a:xfrm>
            <a:off x="1515666" y="7102639"/>
            <a:ext cx="589785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379573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515666" y="1502462"/>
            <a:ext cx="6899910" cy="197736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515665" y="3759347"/>
            <a:ext cx="3282165" cy="64167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133641" y="3759348"/>
            <a:ext cx="3281935" cy="641677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6803511-AEBC-6B4C-94D1-263BC92D9F3E}" type="datetimeFigureOut">
              <a:rPr lang="en-US" smtClean="0"/>
              <a:t>1/10/22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4DC100-BA9B-3641-A364-5F6B30C21C42}" type="slidenum">
              <a:rPr lang="en-US" smtClean="0"/>
              <a:t>‹#›</a:t>
            </a:fld>
            <a:endParaRPr lang="en-US"/>
          </a:p>
        </p:txBody>
      </p:sp>
      <p:cxnSp>
        <p:nvCxnSpPr>
          <p:cNvPr id="33" name="Straight Connector 32"/>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974932744"/>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cxnSp>
        <p:nvCxnSpPr>
          <p:cNvPr id="36" name="Straight Connector 35"/>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a:xfrm>
            <a:off x="1515666" y="1501107"/>
            <a:ext cx="6899911" cy="1971795"/>
          </a:xfrm>
        </p:spPr>
        <p:txBody>
          <a:bodyPr/>
          <a:lstStyle/>
          <a:p>
            <a:r>
              <a:rPr lang="en-US"/>
              <a:t>Click to edit Master title style</a:t>
            </a:r>
            <a:endParaRPr lang="en-US" dirty="0"/>
          </a:p>
        </p:txBody>
      </p:sp>
      <p:sp>
        <p:nvSpPr>
          <p:cNvPr id="3" name="Text Placeholder 2"/>
          <p:cNvSpPr>
            <a:spLocks noGrp="1"/>
          </p:cNvSpPr>
          <p:nvPr>
            <p:ph type="body" idx="1"/>
          </p:nvPr>
        </p:nvSpPr>
        <p:spPr>
          <a:xfrm>
            <a:off x="1515666" y="3769828"/>
            <a:ext cx="3282054" cy="1496960"/>
          </a:xfrm>
        </p:spPr>
        <p:txBody>
          <a:bodyPr anchor="b">
            <a:normAutofit/>
          </a:bodyPr>
          <a:lstStyle>
            <a:lvl1pPr marL="0" indent="0">
              <a:lnSpc>
                <a:spcPct val="100000"/>
              </a:lnSpc>
              <a:buNone/>
              <a:defRPr sz="2310" b="0" cap="all" baseline="0">
                <a:solidFill>
                  <a:schemeClr val="accent1"/>
                </a:solidFill>
              </a:defRPr>
            </a:lvl1pPr>
            <a:lvl2pPr marL="360045" indent="0">
              <a:buNone/>
              <a:defRPr sz="1575" b="1"/>
            </a:lvl2pPr>
            <a:lvl3pPr marL="720090" indent="0">
              <a:buNone/>
              <a:defRPr sz="1418" b="1"/>
            </a:lvl3pPr>
            <a:lvl4pPr marL="1080135" indent="0">
              <a:buNone/>
              <a:defRPr sz="1260" b="1"/>
            </a:lvl4pPr>
            <a:lvl5pPr marL="1440180" indent="0">
              <a:buNone/>
              <a:defRPr sz="1260" b="1"/>
            </a:lvl5pPr>
            <a:lvl6pPr marL="1800225" indent="0">
              <a:buNone/>
              <a:defRPr sz="1260" b="1"/>
            </a:lvl6pPr>
            <a:lvl7pPr marL="2160270" indent="0">
              <a:buNone/>
              <a:defRPr sz="1260" b="1"/>
            </a:lvl7pPr>
            <a:lvl8pPr marL="2520315" indent="0">
              <a:buNone/>
              <a:defRPr sz="1260" b="1"/>
            </a:lvl8pPr>
            <a:lvl9pPr marL="2880360" indent="0">
              <a:buNone/>
              <a:defRPr sz="1260" b="1"/>
            </a:lvl9pPr>
          </a:lstStyle>
          <a:p>
            <a:pPr lvl="0"/>
            <a:r>
              <a:rPr lang="en-US"/>
              <a:t>Edit Master text styles</a:t>
            </a:r>
          </a:p>
        </p:txBody>
      </p:sp>
      <p:sp>
        <p:nvSpPr>
          <p:cNvPr id="4" name="Content Placeholder 3"/>
          <p:cNvSpPr>
            <a:spLocks noGrp="1"/>
          </p:cNvSpPr>
          <p:nvPr>
            <p:ph sz="half" idx="2"/>
          </p:nvPr>
        </p:nvSpPr>
        <p:spPr>
          <a:xfrm>
            <a:off x="1515666" y="5271971"/>
            <a:ext cx="3282054" cy="49363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133641" y="3776275"/>
            <a:ext cx="3281935" cy="1497509"/>
          </a:xfrm>
        </p:spPr>
        <p:txBody>
          <a:bodyPr anchor="b">
            <a:normAutofit/>
          </a:bodyPr>
          <a:lstStyle>
            <a:lvl1pPr marL="0" indent="0">
              <a:lnSpc>
                <a:spcPct val="100000"/>
              </a:lnSpc>
              <a:buNone/>
              <a:defRPr sz="2310" b="0" cap="all" baseline="0">
                <a:solidFill>
                  <a:schemeClr val="accent1"/>
                </a:solidFill>
              </a:defRPr>
            </a:lvl1pPr>
            <a:lvl2pPr marL="360045" indent="0">
              <a:buNone/>
              <a:defRPr sz="1575" b="1"/>
            </a:lvl2pPr>
            <a:lvl3pPr marL="720090" indent="0">
              <a:buNone/>
              <a:defRPr sz="1418" b="1"/>
            </a:lvl3pPr>
            <a:lvl4pPr marL="1080135" indent="0">
              <a:buNone/>
              <a:defRPr sz="1260" b="1"/>
            </a:lvl4pPr>
            <a:lvl5pPr marL="1440180" indent="0">
              <a:buNone/>
              <a:defRPr sz="1260" b="1"/>
            </a:lvl5pPr>
            <a:lvl6pPr marL="1800225" indent="0">
              <a:buNone/>
              <a:defRPr sz="1260" b="1"/>
            </a:lvl6pPr>
            <a:lvl7pPr marL="2160270" indent="0">
              <a:buNone/>
              <a:defRPr sz="1260" b="1"/>
            </a:lvl7pPr>
            <a:lvl8pPr marL="2520315" indent="0">
              <a:buNone/>
              <a:defRPr sz="1260" b="1"/>
            </a:lvl8pPr>
            <a:lvl9pPr marL="2880360" indent="0">
              <a:buNone/>
              <a:defRPr sz="1260" b="1"/>
            </a:lvl9pPr>
          </a:lstStyle>
          <a:p>
            <a:pPr lvl="0"/>
            <a:r>
              <a:rPr lang="en-US"/>
              <a:t>Edit Master text styles</a:t>
            </a:r>
          </a:p>
        </p:txBody>
      </p:sp>
      <p:sp>
        <p:nvSpPr>
          <p:cNvPr id="6" name="Content Placeholder 5"/>
          <p:cNvSpPr>
            <a:spLocks noGrp="1"/>
          </p:cNvSpPr>
          <p:nvPr>
            <p:ph sz="quarter" idx="4"/>
          </p:nvPr>
        </p:nvSpPr>
        <p:spPr>
          <a:xfrm>
            <a:off x="5133641" y="5266784"/>
            <a:ext cx="3281935" cy="492309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6803511-AEBC-6B4C-94D1-263BC92D9F3E}" type="datetimeFigureOut">
              <a:rPr lang="en-US" smtClean="0"/>
              <a:t>1/10/22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95673995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cxnSp>
        <p:nvCxnSpPr>
          <p:cNvPr id="32" name="Straight Connector 31"/>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6803511-AEBC-6B4C-94D1-263BC92D9F3E}" type="datetimeFigureOut">
              <a:rPr lang="en-US" smtClean="0"/>
              <a:t>1/10/22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10102128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6803511-AEBC-6B4C-94D1-263BC92D9F3E}" type="datetimeFigureOut">
              <a:rPr lang="en-US" smtClean="0"/>
              <a:t>1/10/22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35069098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10994" y="1491417"/>
            <a:ext cx="2547248" cy="4194618"/>
          </a:xfrm>
        </p:spPr>
        <p:txBody>
          <a:bodyPr anchor="b">
            <a:normAutofit/>
          </a:bodyPr>
          <a:lstStyle>
            <a:lvl1pPr algn="l">
              <a:defRPr sz="2520"/>
            </a:lvl1pPr>
          </a:lstStyle>
          <a:p>
            <a:r>
              <a:rPr lang="en-US"/>
              <a:t>Click to edit Master title style</a:t>
            </a:r>
            <a:endParaRPr lang="en-US" dirty="0"/>
          </a:p>
        </p:txBody>
      </p:sp>
      <p:sp>
        <p:nvSpPr>
          <p:cNvPr id="3" name="Content Placeholder 2"/>
          <p:cNvSpPr>
            <a:spLocks noGrp="1"/>
          </p:cNvSpPr>
          <p:nvPr>
            <p:ph idx="1"/>
          </p:nvPr>
        </p:nvSpPr>
        <p:spPr>
          <a:xfrm>
            <a:off x="4395989" y="1491418"/>
            <a:ext cx="4019587" cy="8696475"/>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510995" y="5983586"/>
            <a:ext cx="2548737" cy="4196605"/>
          </a:xfrm>
        </p:spPr>
        <p:txBody>
          <a:bodyPr>
            <a:normAutofit/>
          </a:bodyPr>
          <a:lstStyle>
            <a:lvl1pPr marL="0" indent="0" algn="l">
              <a:buNone/>
              <a:defRPr sz="1680"/>
            </a:lvl1pPr>
            <a:lvl2pPr marL="360045" indent="0">
              <a:buNone/>
              <a:defRPr sz="1103"/>
            </a:lvl2pPr>
            <a:lvl3pPr marL="720090" indent="0">
              <a:buNone/>
              <a:defRPr sz="945"/>
            </a:lvl3pPr>
            <a:lvl4pPr marL="1080135" indent="0">
              <a:buNone/>
              <a:defRPr sz="788"/>
            </a:lvl4pPr>
            <a:lvl5pPr marL="1440180" indent="0">
              <a:buNone/>
              <a:defRPr sz="788"/>
            </a:lvl5pPr>
            <a:lvl6pPr marL="1800225" indent="0">
              <a:buNone/>
              <a:defRPr sz="788"/>
            </a:lvl6pPr>
            <a:lvl7pPr marL="2160270" indent="0">
              <a:buNone/>
              <a:defRPr sz="788"/>
            </a:lvl7pPr>
            <a:lvl8pPr marL="2520315" indent="0">
              <a:buNone/>
              <a:defRPr sz="788"/>
            </a:lvl8pPr>
            <a:lvl9pPr marL="2880360" indent="0">
              <a:buNone/>
              <a:defRPr sz="788"/>
            </a:lvl9pPr>
          </a:lstStyle>
          <a:p>
            <a:pPr lvl="0"/>
            <a:r>
              <a:rPr lang="en-US"/>
              <a:t>Edit Master text styles</a:t>
            </a:r>
          </a:p>
        </p:txBody>
      </p:sp>
      <p:sp>
        <p:nvSpPr>
          <p:cNvPr id="5" name="Date Placeholder 4"/>
          <p:cNvSpPr>
            <a:spLocks noGrp="1"/>
          </p:cNvSpPr>
          <p:nvPr>
            <p:ph type="dt" sz="half" idx="10"/>
          </p:nvPr>
        </p:nvSpPr>
        <p:spPr/>
        <p:txBody>
          <a:bodyPr/>
          <a:lstStyle/>
          <a:p>
            <a:fld id="{C6803511-AEBC-6B4C-94D1-263BC92D9F3E}" type="datetimeFigureOut">
              <a:rPr lang="en-US" smtClean="0"/>
              <a:t>1/10/22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4DC100-BA9B-3641-A364-5F6B30C21C42}" type="slidenum">
              <a:rPr lang="en-US" smtClean="0"/>
              <a:t>‹#›</a:t>
            </a:fld>
            <a:endParaRPr lang="en-US"/>
          </a:p>
        </p:txBody>
      </p:sp>
      <p:cxnSp>
        <p:nvCxnSpPr>
          <p:cNvPr id="17" name="Straight Connector 16"/>
          <p:cNvCxnSpPr/>
          <p:nvPr/>
        </p:nvCxnSpPr>
        <p:spPr>
          <a:xfrm>
            <a:off x="1513835" y="5983583"/>
            <a:ext cx="254444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16323177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13" name="Group 12"/>
          <p:cNvGrpSpPr/>
          <p:nvPr/>
        </p:nvGrpSpPr>
        <p:grpSpPr>
          <a:xfrm>
            <a:off x="5246327" y="900054"/>
            <a:ext cx="3686956" cy="9611655"/>
            <a:chOff x="6852919" y="583365"/>
            <a:chExt cx="4681849" cy="5181928"/>
          </a:xfrm>
        </p:grpSpPr>
        <p:sp>
          <p:nvSpPr>
            <p:cNvPr id="14" name="Rectangle 13"/>
            <p:cNvSpPr/>
            <p:nvPr/>
          </p:nvSpPr>
          <p:spPr>
            <a:xfrm>
              <a:off x="6852919" y="583365"/>
              <a:ext cx="4681849"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5" name="Rectangle 14"/>
            <p:cNvSpPr/>
            <p:nvPr/>
          </p:nvSpPr>
          <p:spPr>
            <a:xfrm>
              <a:off x="7273787" y="915806"/>
              <a:ext cx="3844017" cy="4507918"/>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516356" y="2108424"/>
            <a:ext cx="3407182" cy="3417090"/>
          </a:xfrm>
        </p:spPr>
        <p:txBody>
          <a:bodyPr anchor="b">
            <a:normAutofit/>
          </a:bodyPr>
          <a:lstStyle>
            <a:lvl1pPr>
              <a:defRPr sz="3360"/>
            </a:lvl1pPr>
          </a:lstStyle>
          <a:p>
            <a:r>
              <a:rPr lang="en-US"/>
              <a:t>Click to edit Master title style</a:t>
            </a:r>
            <a:endParaRPr lang="en-US" dirty="0"/>
          </a:p>
        </p:txBody>
      </p:sp>
      <p:sp>
        <p:nvSpPr>
          <p:cNvPr id="3" name="Picture Placeholder 2"/>
          <p:cNvSpPr>
            <a:spLocks noGrp="1" noChangeAspect="1"/>
          </p:cNvSpPr>
          <p:nvPr>
            <p:ph type="pic" idx="1"/>
          </p:nvPr>
        </p:nvSpPr>
        <p:spPr>
          <a:xfrm>
            <a:off x="5922134" y="2095414"/>
            <a:ext cx="2346748" cy="7217144"/>
          </a:xfrm>
          <a:solidFill>
            <a:schemeClr val="bg1">
              <a:lumMod val="85000"/>
            </a:schemeClr>
          </a:solidFill>
          <a:ln w="9525" cap="sq">
            <a:noFill/>
            <a:miter lim="800000"/>
          </a:ln>
          <a:effectLst/>
        </p:spPr>
        <p:txBody>
          <a:bodyPr anchor="t"/>
          <a:lstStyle>
            <a:lvl1pPr marL="0" indent="0" algn="ctr">
              <a:buNone/>
              <a:defRPr sz="2520"/>
            </a:lvl1pPr>
            <a:lvl2pPr marL="360045" indent="0">
              <a:buNone/>
              <a:defRPr sz="2205"/>
            </a:lvl2pPr>
            <a:lvl3pPr marL="720090" indent="0">
              <a:buNone/>
              <a:defRPr sz="1890"/>
            </a:lvl3pPr>
            <a:lvl4pPr marL="1080135" indent="0">
              <a:buNone/>
              <a:defRPr sz="1575"/>
            </a:lvl4pPr>
            <a:lvl5pPr marL="1440180" indent="0">
              <a:buNone/>
              <a:defRPr sz="1575"/>
            </a:lvl5pPr>
            <a:lvl6pPr marL="1800225" indent="0">
              <a:buNone/>
              <a:defRPr sz="1575"/>
            </a:lvl6pPr>
            <a:lvl7pPr marL="2160270" indent="0">
              <a:buNone/>
              <a:defRPr sz="1575"/>
            </a:lvl7pPr>
            <a:lvl8pPr marL="2520315" indent="0">
              <a:buNone/>
              <a:defRPr sz="1575"/>
            </a:lvl8pPr>
            <a:lvl9pPr marL="2880360" indent="0">
              <a:buNone/>
              <a:defRPr sz="1575"/>
            </a:lvl9pPr>
          </a:lstStyle>
          <a:p>
            <a:r>
              <a:rPr lang="en-US"/>
              <a:t>Click icon to add picture</a:t>
            </a:r>
            <a:endParaRPr lang="en-US" dirty="0"/>
          </a:p>
        </p:txBody>
      </p:sp>
      <p:sp>
        <p:nvSpPr>
          <p:cNvPr id="4" name="Text Placeholder 3"/>
          <p:cNvSpPr>
            <a:spLocks noGrp="1"/>
          </p:cNvSpPr>
          <p:nvPr>
            <p:ph type="body" sz="half" idx="2"/>
          </p:nvPr>
        </p:nvSpPr>
        <p:spPr>
          <a:xfrm>
            <a:off x="1515667" y="5872519"/>
            <a:ext cx="3402300" cy="3740318"/>
          </a:xfrm>
        </p:spPr>
        <p:txBody>
          <a:bodyPr>
            <a:normAutofit/>
          </a:bodyPr>
          <a:lstStyle>
            <a:lvl1pPr marL="0" indent="0" algn="l">
              <a:buNone/>
              <a:defRPr sz="1890"/>
            </a:lvl1pPr>
            <a:lvl2pPr marL="360045" indent="0">
              <a:buNone/>
              <a:defRPr sz="1103"/>
            </a:lvl2pPr>
            <a:lvl3pPr marL="720090" indent="0">
              <a:buNone/>
              <a:defRPr sz="945"/>
            </a:lvl3pPr>
            <a:lvl4pPr marL="1080135" indent="0">
              <a:buNone/>
              <a:defRPr sz="788"/>
            </a:lvl4pPr>
            <a:lvl5pPr marL="1440180" indent="0">
              <a:buNone/>
              <a:defRPr sz="788"/>
            </a:lvl5pPr>
            <a:lvl6pPr marL="1800225" indent="0">
              <a:buNone/>
              <a:defRPr sz="788"/>
            </a:lvl6pPr>
            <a:lvl7pPr marL="2160270" indent="0">
              <a:buNone/>
              <a:defRPr sz="788"/>
            </a:lvl7pPr>
            <a:lvl8pPr marL="2520315" indent="0">
              <a:buNone/>
              <a:defRPr sz="788"/>
            </a:lvl8pPr>
            <a:lvl9pPr marL="2880360" indent="0">
              <a:buNone/>
              <a:defRPr sz="788"/>
            </a:lvl9pPr>
          </a:lstStyle>
          <a:p>
            <a:pPr lvl="0"/>
            <a:r>
              <a:rPr lang="en-US"/>
              <a:t>Edit Master text styles</a:t>
            </a:r>
          </a:p>
        </p:txBody>
      </p:sp>
      <p:sp>
        <p:nvSpPr>
          <p:cNvPr id="5" name="Date Placeholder 4"/>
          <p:cNvSpPr>
            <a:spLocks noGrp="1"/>
          </p:cNvSpPr>
          <p:nvPr>
            <p:ph type="dt" sz="half" idx="10"/>
          </p:nvPr>
        </p:nvSpPr>
        <p:spPr>
          <a:xfrm>
            <a:off x="1508497" y="10210401"/>
            <a:ext cx="3415041" cy="597563"/>
          </a:xfrm>
        </p:spPr>
        <p:txBody>
          <a:bodyPr/>
          <a:lstStyle>
            <a:lvl1pPr algn="l">
              <a:defRPr/>
            </a:lvl1pPr>
          </a:lstStyle>
          <a:p>
            <a:fld id="{C6803511-AEBC-6B4C-94D1-263BC92D9F3E}" type="datetimeFigureOut">
              <a:rPr lang="en-US" smtClean="0"/>
              <a:t>1/10/22</a:t>
            </a:fld>
            <a:endParaRPr lang="en-US"/>
          </a:p>
        </p:txBody>
      </p:sp>
      <p:sp>
        <p:nvSpPr>
          <p:cNvPr id="6" name="Footer Placeholder 5"/>
          <p:cNvSpPr>
            <a:spLocks noGrp="1"/>
          </p:cNvSpPr>
          <p:nvPr>
            <p:ph type="ftr" sz="quarter" idx="11"/>
          </p:nvPr>
        </p:nvSpPr>
        <p:spPr>
          <a:xfrm>
            <a:off x="1509407" y="594798"/>
            <a:ext cx="3414131" cy="599071"/>
          </a:xfrm>
        </p:spPr>
        <p:txBody>
          <a:bodyPr/>
          <a:lstStyle/>
          <a:p>
            <a:endParaRPr lang="en-US"/>
          </a:p>
        </p:txBody>
      </p:sp>
      <p:sp>
        <p:nvSpPr>
          <p:cNvPr id="7" name="Slide Number Placeholder 6"/>
          <p:cNvSpPr>
            <a:spLocks noGrp="1"/>
          </p:cNvSpPr>
          <p:nvPr>
            <p:ph type="sldNum" sz="quarter" idx="12"/>
          </p:nvPr>
        </p:nvSpPr>
        <p:spPr/>
        <p:txBody>
          <a:bodyPr/>
          <a:lstStyle/>
          <a:p>
            <a:fld id="{664DC100-BA9B-3641-A364-5F6B30C21C42}" type="slidenum">
              <a:rPr lang="en-US" smtClean="0"/>
              <a:t>‹#›</a:t>
            </a:fld>
            <a:endParaRPr lang="en-US"/>
          </a:p>
        </p:txBody>
      </p:sp>
      <p:cxnSp>
        <p:nvCxnSpPr>
          <p:cNvPr id="31" name="Straight Connector 30"/>
          <p:cNvCxnSpPr/>
          <p:nvPr/>
        </p:nvCxnSpPr>
        <p:spPr>
          <a:xfrm>
            <a:off x="1513345" y="5868063"/>
            <a:ext cx="3404115"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786234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cxnSp>
        <p:nvCxnSpPr>
          <p:cNvPr id="33" name="Straight Connector 32"/>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1/10/22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33390531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263930" y="1491419"/>
            <a:ext cx="1158178" cy="869845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515666" y="1491419"/>
            <a:ext cx="5566150" cy="869845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1/10/22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cxnSp>
        <p:nvCxnSpPr>
          <p:cNvPr id="15" name="Straight Connector 14"/>
          <p:cNvCxnSpPr/>
          <p:nvPr/>
        </p:nvCxnSpPr>
        <p:spPr>
          <a:xfrm>
            <a:off x="7263929" y="1491419"/>
            <a:ext cx="0" cy="869845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0851401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0" name="Rectangle 9"/>
          <p:cNvSpPr/>
          <p:nvPr/>
        </p:nvSpPr>
        <p:spPr>
          <a:xfrm>
            <a:off x="0" y="3762703"/>
            <a:ext cx="9601200" cy="7615104"/>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l="12500" t="1538" r="12500" b="-1538"/>
          <a:stretch/>
        </p:blipFill>
        <p:spPr>
          <a:xfrm>
            <a:off x="-1" y="11377807"/>
            <a:ext cx="9601201" cy="1446157"/>
          </a:xfrm>
          <a:prstGeom prst="rect">
            <a:avLst/>
          </a:prstGeom>
        </p:spPr>
      </p:pic>
      <p:cxnSp>
        <p:nvCxnSpPr>
          <p:cNvPr id="13" name="Straight Connector 12"/>
          <p:cNvCxnSpPr/>
          <p:nvPr/>
        </p:nvCxnSpPr>
        <p:spPr>
          <a:xfrm>
            <a:off x="0" y="11388770"/>
            <a:ext cx="96012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515666" y="1501772"/>
            <a:ext cx="6899910" cy="1958572"/>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515666" y="3762703"/>
            <a:ext cx="6899910" cy="6441144"/>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5928869" y="616692"/>
            <a:ext cx="2486707" cy="577175"/>
          </a:xfrm>
          <a:prstGeom prst="rect">
            <a:avLst/>
          </a:prstGeom>
        </p:spPr>
        <p:txBody>
          <a:bodyPr vert="horz" lIns="91440" tIns="45720" rIns="91440" bIns="45720" rtlCol="0" anchor="ctr"/>
          <a:lstStyle>
            <a:lvl1pPr algn="r">
              <a:defRPr sz="1050">
                <a:solidFill>
                  <a:schemeClr val="tx1">
                    <a:tint val="75000"/>
                  </a:schemeClr>
                </a:solidFill>
              </a:defRPr>
            </a:lvl1pPr>
          </a:lstStyle>
          <a:p>
            <a:fld id="{C6803511-AEBC-6B4C-94D1-263BC92D9F3E}" type="datetimeFigureOut">
              <a:rPr lang="en-US" smtClean="0"/>
              <a:t>1/10/22</a:t>
            </a:fld>
            <a:endParaRPr lang="en-US"/>
          </a:p>
        </p:txBody>
      </p:sp>
      <p:sp>
        <p:nvSpPr>
          <p:cNvPr id="5" name="Footer Placeholder 4"/>
          <p:cNvSpPr>
            <a:spLocks noGrp="1"/>
          </p:cNvSpPr>
          <p:nvPr>
            <p:ph type="ftr" sz="quarter" idx="3"/>
          </p:nvPr>
        </p:nvSpPr>
        <p:spPr>
          <a:xfrm>
            <a:off x="1515666" y="614709"/>
            <a:ext cx="4235704" cy="57717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512111" y="1491416"/>
            <a:ext cx="835533" cy="940012"/>
          </a:xfrm>
          <a:prstGeom prst="rect">
            <a:avLst/>
          </a:prstGeom>
        </p:spPr>
        <p:txBody>
          <a:bodyPr vert="horz" lIns="91440" tIns="45720" rIns="91440" bIns="45720" rtlCol="0" anchor="t"/>
          <a:lstStyle>
            <a:lvl1pPr algn="r">
              <a:defRPr sz="2940">
                <a:solidFill>
                  <a:schemeClr val="accent1"/>
                </a:solidFill>
              </a:defRPr>
            </a:lvl1pPr>
          </a:lstStyle>
          <a:p>
            <a:fld id="{664DC100-BA9B-3641-A364-5F6B30C21C42}" type="slidenum">
              <a:rPr lang="en-US" smtClean="0"/>
              <a:t>‹#›</a:t>
            </a:fld>
            <a:endParaRPr lang="en-US"/>
          </a:p>
        </p:txBody>
      </p:sp>
    </p:spTree>
    <p:extLst>
      <p:ext uri="{BB962C8B-B14F-4D97-AF65-F5344CB8AC3E}">
        <p14:creationId xmlns:p14="http://schemas.microsoft.com/office/powerpoint/2010/main" val="36639442"/>
      </p:ext>
    </p:extLst>
  </p:cSld>
  <p:clrMap bg1="lt1" tx1="dk1" bg2="lt2" tx2="dk2" accent1="accent1" accent2="accent2" accent3="accent3" accent4="accent4" accent5="accent5" accent6="accent6" hlink="hlink" folHlink="folHlink"/>
  <p:sldLayoutIdLst>
    <p:sldLayoutId id="2147484449" r:id="rId1"/>
    <p:sldLayoutId id="2147484450" r:id="rId2"/>
    <p:sldLayoutId id="2147484451" r:id="rId3"/>
    <p:sldLayoutId id="2147484452" r:id="rId4"/>
    <p:sldLayoutId id="2147484453" r:id="rId5"/>
    <p:sldLayoutId id="2147484454" r:id="rId6"/>
    <p:sldLayoutId id="2147484455" r:id="rId7"/>
    <p:sldLayoutId id="2147484456" r:id="rId8"/>
    <p:sldLayoutId id="2147484457" r:id="rId9"/>
    <p:sldLayoutId id="2147484458" r:id="rId10"/>
    <p:sldLayoutId id="2147484459" r:id="rId11"/>
  </p:sldLayoutIdLst>
  <p:txStyles>
    <p:titleStyle>
      <a:lvl1pPr algn="l" defTabSz="720090" rtl="0" eaLnBrk="1" latinLnBrk="0" hangingPunct="1">
        <a:lnSpc>
          <a:spcPct val="90000"/>
        </a:lnSpc>
        <a:spcBef>
          <a:spcPct val="0"/>
        </a:spcBef>
        <a:buNone/>
        <a:defRPr sz="3360" b="0" i="0" kern="1200" cap="all">
          <a:solidFill>
            <a:schemeClr val="tx1"/>
          </a:solidFill>
          <a:effectLst/>
          <a:latin typeface="+mj-lt"/>
          <a:ea typeface="+mj-ea"/>
          <a:cs typeface="+mj-cs"/>
        </a:defRPr>
      </a:lvl1pPr>
    </p:titleStyle>
    <p:bodyStyle>
      <a:lvl1pPr marL="240030" indent="-240030" algn="l" defTabSz="720090" rtl="0" eaLnBrk="1" latinLnBrk="0" hangingPunct="1">
        <a:lnSpc>
          <a:spcPct val="120000"/>
        </a:lnSpc>
        <a:spcBef>
          <a:spcPts val="1050"/>
        </a:spcBef>
        <a:buClr>
          <a:schemeClr val="accent1"/>
        </a:buClr>
        <a:buSzPct val="100000"/>
        <a:buFont typeface="Arial" panose="020B0604020202020204" pitchFamily="34" charset="0"/>
        <a:buChar char="•"/>
        <a:defRPr sz="2100" kern="1200" cap="none">
          <a:solidFill>
            <a:schemeClr val="tx1"/>
          </a:solidFill>
          <a:effectLst/>
          <a:latin typeface="+mn-lt"/>
          <a:ea typeface="+mn-ea"/>
          <a:cs typeface="+mn-cs"/>
        </a:defRPr>
      </a:lvl1pPr>
      <a:lvl2pPr marL="72009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680" kern="1200" cap="none" baseline="0">
          <a:solidFill>
            <a:schemeClr val="tx1"/>
          </a:solidFill>
          <a:effectLst/>
          <a:latin typeface="+mn-lt"/>
          <a:ea typeface="+mn-ea"/>
          <a:cs typeface="+mn-cs"/>
        </a:defRPr>
      </a:lvl2pPr>
      <a:lvl3pPr marL="120015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680" kern="1200" cap="none">
          <a:solidFill>
            <a:schemeClr val="tx1"/>
          </a:solidFill>
          <a:effectLst/>
          <a:latin typeface="+mn-lt"/>
          <a:ea typeface="+mn-ea"/>
          <a:cs typeface="+mn-cs"/>
        </a:defRPr>
      </a:lvl3pPr>
      <a:lvl4pPr marL="168021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470" kern="1200" cap="none" baseline="0">
          <a:solidFill>
            <a:schemeClr val="tx1"/>
          </a:solidFill>
          <a:effectLst/>
          <a:latin typeface="+mn-lt"/>
          <a:ea typeface="+mn-ea"/>
          <a:cs typeface="+mn-cs"/>
        </a:defRPr>
      </a:lvl4pPr>
      <a:lvl5pPr marL="216027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260" kern="1200" cap="none">
          <a:solidFill>
            <a:schemeClr val="tx1"/>
          </a:solidFill>
          <a:effectLst/>
          <a:latin typeface="+mn-lt"/>
          <a:ea typeface="+mn-ea"/>
          <a:cs typeface="+mn-cs"/>
        </a:defRPr>
      </a:lvl5pPr>
      <a:lvl6pPr marL="264033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a:solidFill>
            <a:schemeClr val="tx1"/>
          </a:solidFill>
          <a:effectLst/>
          <a:latin typeface="+mn-lt"/>
          <a:ea typeface="+mn-ea"/>
          <a:cs typeface="+mn-cs"/>
        </a:defRPr>
      </a:lvl6pPr>
      <a:lvl7pPr marL="312039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a:solidFill>
            <a:schemeClr val="tx1"/>
          </a:solidFill>
          <a:effectLst/>
          <a:latin typeface="+mn-lt"/>
          <a:ea typeface="+mn-ea"/>
          <a:cs typeface="+mn-cs"/>
        </a:defRPr>
      </a:lvl7pPr>
      <a:lvl8pPr marL="360045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baseline="0">
          <a:solidFill>
            <a:schemeClr val="tx1"/>
          </a:solidFill>
          <a:effectLst/>
          <a:latin typeface="+mn-lt"/>
          <a:ea typeface="+mn-ea"/>
          <a:cs typeface="+mn-cs"/>
        </a:defRPr>
      </a:lvl8pPr>
      <a:lvl9pPr marL="408051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baseline="0">
          <a:solidFill>
            <a:schemeClr val="tx1"/>
          </a:solidFill>
          <a:effectLst/>
          <a:latin typeface="+mn-lt"/>
          <a:ea typeface="+mn-ea"/>
          <a:cs typeface="+mn-cs"/>
        </a:defRPr>
      </a:lvl9pPr>
    </p:bodyStyle>
    <p:otherStyle>
      <a:defPPr>
        <a:defRPr lang="en-US"/>
      </a:defPPr>
      <a:lvl1pPr marL="0" algn="l" defTabSz="720090" rtl="0" eaLnBrk="1" latinLnBrk="0" hangingPunct="1">
        <a:defRPr sz="1418" kern="1200">
          <a:solidFill>
            <a:schemeClr val="tx1"/>
          </a:solidFill>
          <a:latin typeface="+mn-lt"/>
          <a:ea typeface="+mn-ea"/>
          <a:cs typeface="+mn-cs"/>
        </a:defRPr>
      </a:lvl1pPr>
      <a:lvl2pPr marL="360045" algn="l" defTabSz="720090" rtl="0" eaLnBrk="1" latinLnBrk="0" hangingPunct="1">
        <a:defRPr sz="1418" kern="1200">
          <a:solidFill>
            <a:schemeClr val="tx1"/>
          </a:solidFill>
          <a:latin typeface="+mn-lt"/>
          <a:ea typeface="+mn-ea"/>
          <a:cs typeface="+mn-cs"/>
        </a:defRPr>
      </a:lvl2pPr>
      <a:lvl3pPr marL="720090" algn="l" defTabSz="720090" rtl="0" eaLnBrk="1" latinLnBrk="0" hangingPunct="1">
        <a:defRPr sz="1418" kern="1200">
          <a:solidFill>
            <a:schemeClr val="tx1"/>
          </a:solidFill>
          <a:latin typeface="+mn-lt"/>
          <a:ea typeface="+mn-ea"/>
          <a:cs typeface="+mn-cs"/>
        </a:defRPr>
      </a:lvl3pPr>
      <a:lvl4pPr marL="1080135" algn="l" defTabSz="720090" rtl="0" eaLnBrk="1" latinLnBrk="0" hangingPunct="1">
        <a:defRPr sz="1418" kern="1200">
          <a:solidFill>
            <a:schemeClr val="tx1"/>
          </a:solidFill>
          <a:latin typeface="+mn-lt"/>
          <a:ea typeface="+mn-ea"/>
          <a:cs typeface="+mn-cs"/>
        </a:defRPr>
      </a:lvl4pPr>
      <a:lvl5pPr marL="1440180" algn="l" defTabSz="720090" rtl="0" eaLnBrk="1" latinLnBrk="0" hangingPunct="1">
        <a:defRPr sz="1418" kern="1200">
          <a:solidFill>
            <a:schemeClr val="tx1"/>
          </a:solidFill>
          <a:latin typeface="+mn-lt"/>
          <a:ea typeface="+mn-ea"/>
          <a:cs typeface="+mn-cs"/>
        </a:defRPr>
      </a:lvl5pPr>
      <a:lvl6pPr marL="1800225" algn="l" defTabSz="720090" rtl="0" eaLnBrk="1" latinLnBrk="0" hangingPunct="1">
        <a:defRPr sz="1418" kern="1200">
          <a:solidFill>
            <a:schemeClr val="tx1"/>
          </a:solidFill>
          <a:latin typeface="+mn-lt"/>
          <a:ea typeface="+mn-ea"/>
          <a:cs typeface="+mn-cs"/>
        </a:defRPr>
      </a:lvl6pPr>
      <a:lvl7pPr marL="2160270" algn="l" defTabSz="720090" rtl="0" eaLnBrk="1" latinLnBrk="0" hangingPunct="1">
        <a:defRPr sz="1418" kern="1200">
          <a:solidFill>
            <a:schemeClr val="tx1"/>
          </a:solidFill>
          <a:latin typeface="+mn-lt"/>
          <a:ea typeface="+mn-ea"/>
          <a:cs typeface="+mn-cs"/>
        </a:defRPr>
      </a:lvl7pPr>
      <a:lvl8pPr marL="2520315" algn="l" defTabSz="720090" rtl="0" eaLnBrk="1" latinLnBrk="0" hangingPunct="1">
        <a:defRPr sz="1418" kern="1200">
          <a:solidFill>
            <a:schemeClr val="tx1"/>
          </a:solidFill>
          <a:latin typeface="+mn-lt"/>
          <a:ea typeface="+mn-ea"/>
          <a:cs typeface="+mn-cs"/>
        </a:defRPr>
      </a:lvl8pPr>
      <a:lvl9pPr marL="2880360" algn="l" defTabSz="720090" rtl="0" eaLnBrk="1" latinLnBrk="0" hangingPunct="1">
        <a:defRPr sz="1418"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7.tiff"/><Relationship Id="rId13" Type="http://schemas.openxmlformats.org/officeDocument/2006/relationships/image" Target="../media/image12.png"/><Relationship Id="rId3" Type="http://schemas.openxmlformats.org/officeDocument/2006/relationships/image" Target="../media/image2.tiff"/><Relationship Id="rId7" Type="http://schemas.openxmlformats.org/officeDocument/2006/relationships/image" Target="../media/image6.tiff"/><Relationship Id="rId12"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tiff"/><Relationship Id="rId11" Type="http://schemas.openxmlformats.org/officeDocument/2006/relationships/image" Target="../media/image10.png"/><Relationship Id="rId5" Type="http://schemas.openxmlformats.org/officeDocument/2006/relationships/image" Target="../media/image4.tiff"/><Relationship Id="rId10" Type="http://schemas.openxmlformats.org/officeDocument/2006/relationships/image" Target="../media/image9.tiff"/><Relationship Id="rId4" Type="http://schemas.openxmlformats.org/officeDocument/2006/relationships/image" Target="../media/image3.tiff"/><Relationship Id="rId9" Type="http://schemas.openxmlformats.org/officeDocument/2006/relationships/image" Target="../media/image8.tif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CA6FB130-4E0C-4544-B5B6-88F4EEE81AE6}"/>
              </a:ext>
            </a:extLst>
          </p:cNvPr>
          <p:cNvSpPr/>
          <p:nvPr/>
        </p:nvSpPr>
        <p:spPr>
          <a:xfrm>
            <a:off x="0" y="11598443"/>
            <a:ext cx="9601200" cy="1203157"/>
          </a:xfrm>
          <a:prstGeom prst="rect">
            <a:avLst/>
          </a:prstGeom>
          <a:solidFill>
            <a:srgbClr val="B71E42">
              <a:alpha val="36863"/>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982D2C02-0618-7940-B975-FB9C8D9E1CF6}"/>
              </a:ext>
            </a:extLst>
          </p:cNvPr>
          <p:cNvSpPr/>
          <p:nvPr/>
        </p:nvSpPr>
        <p:spPr>
          <a:xfrm>
            <a:off x="1854" y="2204663"/>
            <a:ext cx="9605587" cy="9393780"/>
          </a:xfrm>
          <a:prstGeom prst="rect">
            <a:avLst/>
          </a:prstGeom>
          <a:solidFill>
            <a:srgbClr val="E0DE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28503068-B79C-604C-81EB-2394765E47A8}"/>
              </a:ext>
            </a:extLst>
          </p:cNvPr>
          <p:cNvPicPr>
            <a:picLocks noChangeAspect="1"/>
          </p:cNvPicPr>
          <p:nvPr/>
        </p:nvPicPr>
        <p:blipFill>
          <a:blip r:embed="rId3"/>
          <a:stretch>
            <a:fillRect/>
          </a:stretch>
        </p:blipFill>
        <p:spPr>
          <a:xfrm>
            <a:off x="0" y="14383"/>
            <a:ext cx="9607442" cy="2451100"/>
          </a:xfrm>
          <a:prstGeom prst="rect">
            <a:avLst/>
          </a:prstGeom>
        </p:spPr>
      </p:pic>
      <p:sp>
        <p:nvSpPr>
          <p:cNvPr id="18" name="TextBox 17">
            <a:extLst>
              <a:ext uri="{FF2B5EF4-FFF2-40B4-BE49-F238E27FC236}">
                <a16:creationId xmlns:a16="http://schemas.microsoft.com/office/drawing/2014/main" id="{9C461DD5-D03F-7944-93FA-552A23ABD0FB}"/>
              </a:ext>
            </a:extLst>
          </p:cNvPr>
          <p:cNvSpPr txBox="1"/>
          <p:nvPr/>
        </p:nvSpPr>
        <p:spPr>
          <a:xfrm>
            <a:off x="2642441" y="1250555"/>
            <a:ext cx="6588370" cy="954107"/>
          </a:xfrm>
          <a:prstGeom prst="rect">
            <a:avLst/>
          </a:prstGeom>
          <a:solidFill>
            <a:schemeClr val="accent5">
              <a:lumMod val="40000"/>
              <a:lumOff val="60000"/>
            </a:schemeClr>
          </a:solidFill>
        </p:spPr>
        <p:txBody>
          <a:bodyPr wrap="square" rtlCol="0">
            <a:spAutoFit/>
          </a:bodyPr>
          <a:lstStyle/>
          <a:p>
            <a:pPr algn="ctr"/>
            <a:r>
              <a:rPr lang="en-US" sz="2800" b="1" dirty="0">
                <a:latin typeface="American Typewriter" panose="02090604020004020304" pitchFamily="18" charset="77"/>
              </a:rPr>
              <a:t>Design &amp; Technology</a:t>
            </a:r>
          </a:p>
          <a:p>
            <a:pPr algn="ctr"/>
            <a:r>
              <a:rPr lang="en-US" sz="2800" b="1" dirty="0"/>
              <a:t>Recommended Reading</a:t>
            </a:r>
          </a:p>
        </p:txBody>
      </p:sp>
      <p:pic>
        <p:nvPicPr>
          <p:cNvPr id="11" name="Picture 10">
            <a:extLst>
              <a:ext uri="{FF2B5EF4-FFF2-40B4-BE49-F238E27FC236}">
                <a16:creationId xmlns:a16="http://schemas.microsoft.com/office/drawing/2014/main" id="{0EFA3C77-52AF-0841-9253-18502441583A}"/>
              </a:ext>
            </a:extLst>
          </p:cNvPr>
          <p:cNvPicPr>
            <a:picLocks noChangeAspect="1"/>
          </p:cNvPicPr>
          <p:nvPr/>
        </p:nvPicPr>
        <p:blipFill>
          <a:blip r:embed="rId4">
            <a:lum bright="70000" contrast="-70000"/>
          </a:blip>
          <a:stretch>
            <a:fillRect/>
          </a:stretch>
        </p:blipFill>
        <p:spPr>
          <a:xfrm>
            <a:off x="539749" y="11640995"/>
            <a:ext cx="8521700" cy="368300"/>
          </a:xfrm>
          <a:prstGeom prst="rect">
            <a:avLst/>
          </a:prstGeom>
        </p:spPr>
      </p:pic>
      <p:pic>
        <p:nvPicPr>
          <p:cNvPr id="12" name="Picture 11">
            <a:extLst>
              <a:ext uri="{FF2B5EF4-FFF2-40B4-BE49-F238E27FC236}">
                <a16:creationId xmlns:a16="http://schemas.microsoft.com/office/drawing/2014/main" id="{13380A5A-FF0F-F54F-A0FA-E60EC52F2496}"/>
              </a:ext>
            </a:extLst>
          </p:cNvPr>
          <p:cNvPicPr>
            <a:picLocks noChangeAspect="1"/>
          </p:cNvPicPr>
          <p:nvPr/>
        </p:nvPicPr>
        <p:blipFill>
          <a:blip r:embed="rId5">
            <a:lum bright="70000" contrast="-70000"/>
          </a:blip>
          <a:stretch>
            <a:fillRect/>
          </a:stretch>
        </p:blipFill>
        <p:spPr>
          <a:xfrm>
            <a:off x="920749" y="12025337"/>
            <a:ext cx="7759700" cy="368300"/>
          </a:xfrm>
          <a:prstGeom prst="rect">
            <a:avLst/>
          </a:prstGeom>
        </p:spPr>
      </p:pic>
      <p:pic>
        <p:nvPicPr>
          <p:cNvPr id="14" name="Picture 13">
            <a:extLst>
              <a:ext uri="{FF2B5EF4-FFF2-40B4-BE49-F238E27FC236}">
                <a16:creationId xmlns:a16="http://schemas.microsoft.com/office/drawing/2014/main" id="{4E87709F-5094-D34B-AF7F-C47CF2BCCA64}"/>
              </a:ext>
            </a:extLst>
          </p:cNvPr>
          <p:cNvPicPr>
            <a:picLocks noChangeAspect="1"/>
          </p:cNvPicPr>
          <p:nvPr/>
        </p:nvPicPr>
        <p:blipFill>
          <a:blip r:embed="rId6">
            <a:lum bright="70000" contrast="-70000"/>
          </a:blip>
          <a:stretch>
            <a:fillRect/>
          </a:stretch>
        </p:blipFill>
        <p:spPr>
          <a:xfrm>
            <a:off x="4018971" y="12332709"/>
            <a:ext cx="1627850" cy="306543"/>
          </a:xfrm>
          <a:prstGeom prst="rect">
            <a:avLst/>
          </a:prstGeom>
        </p:spPr>
      </p:pic>
      <p:pic>
        <p:nvPicPr>
          <p:cNvPr id="4" name="Picture 3">
            <a:extLst>
              <a:ext uri="{FF2B5EF4-FFF2-40B4-BE49-F238E27FC236}">
                <a16:creationId xmlns:a16="http://schemas.microsoft.com/office/drawing/2014/main" id="{B41D784F-169F-6946-A180-F62B701F8CF5}"/>
              </a:ext>
            </a:extLst>
          </p:cNvPr>
          <p:cNvPicPr>
            <a:picLocks noChangeAspect="1"/>
          </p:cNvPicPr>
          <p:nvPr/>
        </p:nvPicPr>
        <p:blipFill>
          <a:blip r:embed="rId7">
            <a:clrChange>
              <a:clrFrom>
                <a:srgbClr val="FFFFFF"/>
              </a:clrFrom>
              <a:clrTo>
                <a:srgbClr val="FFFFFF">
                  <a:alpha val="0"/>
                </a:srgbClr>
              </a:clrTo>
            </a:clrChange>
          </a:blip>
          <a:stretch>
            <a:fillRect/>
          </a:stretch>
        </p:blipFill>
        <p:spPr>
          <a:xfrm>
            <a:off x="7967798" y="1086153"/>
            <a:ext cx="1263013" cy="1263013"/>
          </a:xfrm>
          <a:prstGeom prst="rect">
            <a:avLst/>
          </a:prstGeom>
        </p:spPr>
      </p:pic>
      <p:graphicFrame>
        <p:nvGraphicFramePr>
          <p:cNvPr id="26" name="Table 25">
            <a:extLst>
              <a:ext uri="{FF2B5EF4-FFF2-40B4-BE49-F238E27FC236}">
                <a16:creationId xmlns:a16="http://schemas.microsoft.com/office/drawing/2014/main" id="{3A8CB855-2E77-BF45-B861-5A0F95427E5C}"/>
              </a:ext>
            </a:extLst>
          </p:cNvPr>
          <p:cNvGraphicFramePr>
            <a:graphicFrameLocks noGrp="1"/>
          </p:cNvGraphicFramePr>
          <p:nvPr>
            <p:extLst>
              <p:ext uri="{D42A27DB-BD31-4B8C-83A1-F6EECF244321}">
                <p14:modId xmlns:p14="http://schemas.microsoft.com/office/powerpoint/2010/main" val="1948035056"/>
              </p:ext>
            </p:extLst>
          </p:nvPr>
        </p:nvGraphicFramePr>
        <p:xfrm>
          <a:off x="3959548" y="2684284"/>
          <a:ext cx="5458078" cy="2433139"/>
        </p:xfrm>
        <a:graphic>
          <a:graphicData uri="http://schemas.openxmlformats.org/drawingml/2006/table">
            <a:tbl>
              <a:tblPr firstRow="1" bandRow="1">
                <a:tableStyleId>{6E25E649-3F16-4E02-A733-19D2CDBF48F0}</a:tableStyleId>
              </a:tblPr>
              <a:tblGrid>
                <a:gridCol w="5458078">
                  <a:extLst>
                    <a:ext uri="{9D8B030D-6E8A-4147-A177-3AD203B41FA5}">
                      <a16:colId xmlns:a16="http://schemas.microsoft.com/office/drawing/2014/main" val="3710934623"/>
                    </a:ext>
                  </a:extLst>
                </a:gridCol>
              </a:tblGrid>
              <a:tr h="340304">
                <a:tc>
                  <a:txBody>
                    <a:bodyPr/>
                    <a:lstStyle/>
                    <a:p>
                      <a:r>
                        <a:rPr lang="en-GB" sz="1418" b="1" i="0" kern="1200" dirty="0">
                          <a:solidFill>
                            <a:schemeClr val="lt1"/>
                          </a:solidFill>
                          <a:effectLst/>
                          <a:latin typeface="+mn-lt"/>
                          <a:ea typeface="+mn-ea"/>
                          <a:cs typeface="+mn-cs"/>
                        </a:rPr>
                        <a:t>How Food Works: The Facts Visually Explained (How Things Work)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4307410"/>
                  </a:ext>
                </a:extLst>
              </a:tr>
              <a:tr h="1455463">
                <a:tc>
                  <a:txBody>
                    <a:bodyPr/>
                    <a:lstStyle/>
                    <a:p>
                      <a:pPr marL="0" marR="0" lvl="0" indent="0" algn="l" defTabSz="960120" rtl="0" eaLnBrk="1" fontAlgn="auto" latinLnBrk="0" hangingPunct="1">
                        <a:lnSpc>
                          <a:spcPct val="100000"/>
                        </a:lnSpc>
                        <a:spcBef>
                          <a:spcPts val="0"/>
                        </a:spcBef>
                        <a:spcAft>
                          <a:spcPts val="0"/>
                        </a:spcAft>
                        <a:buClrTx/>
                        <a:buSzTx/>
                        <a:buFontTx/>
                        <a:buNone/>
                        <a:tabLst/>
                        <a:defRPr/>
                      </a:pPr>
                      <a:r>
                        <a:rPr lang="en-GB" sz="1418" b="0" i="0" kern="1200" dirty="0">
                          <a:solidFill>
                            <a:schemeClr val="dk1"/>
                          </a:solidFill>
                          <a:effectLst/>
                          <a:latin typeface="+mn-lt"/>
                          <a:ea typeface="+mn-ea"/>
                          <a:cs typeface="+mn-cs"/>
                        </a:rPr>
                        <a:t>Discover nutritional facts about the food you eat, learn the benefits of superfoods and antioxidants, and go behind-the-scenes of modern food production. Packed with infographics and colourful images, the book delves into the science behind ways of eating including gluten-free and veganism, as well as the benefits of different diets from around the world. This book shows there more to food than just cooking!</a:t>
                      </a:r>
                      <a:endParaRPr lang="en-GB" sz="1400" b="0" i="0" u="none" strike="noStrike" dirty="0">
                        <a:solidFill>
                          <a:srgbClr val="0F1111"/>
                        </a:solidFill>
                        <a:effectLst/>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24232311"/>
                  </a:ext>
                </a:extLst>
              </a:tr>
              <a:tr h="454055">
                <a:tc>
                  <a:txBody>
                    <a:bodyPr/>
                    <a:lstStyle/>
                    <a:p>
                      <a:r>
                        <a:rPr lang="en-US" sz="1400" dirty="0"/>
                        <a:t>RRP £14.30</a:t>
                      </a:r>
                      <a:endParaRPr lang="en-US" sz="1400" dirty="0">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40298022"/>
                  </a:ext>
                </a:extLst>
              </a:tr>
            </a:tbl>
          </a:graphicData>
        </a:graphic>
      </p:graphicFrame>
      <p:pic>
        <p:nvPicPr>
          <p:cNvPr id="30" name="Picture 29">
            <a:extLst>
              <a:ext uri="{FF2B5EF4-FFF2-40B4-BE49-F238E27FC236}">
                <a16:creationId xmlns:a16="http://schemas.microsoft.com/office/drawing/2014/main" id="{9996C233-6659-C149-AD9A-CEEFA95144B8}"/>
              </a:ext>
            </a:extLst>
          </p:cNvPr>
          <p:cNvPicPr>
            <a:picLocks noChangeAspect="1"/>
          </p:cNvPicPr>
          <p:nvPr/>
        </p:nvPicPr>
        <p:blipFill>
          <a:blip r:embed="rId8">
            <a:duotone>
              <a:schemeClr val="accent1">
                <a:shade val="45000"/>
                <a:satMod val="135000"/>
              </a:schemeClr>
              <a:prstClr val="white"/>
            </a:duotone>
          </a:blip>
          <a:stretch>
            <a:fillRect/>
          </a:stretch>
        </p:blipFill>
        <p:spPr>
          <a:xfrm>
            <a:off x="2160583" y="3523698"/>
            <a:ext cx="1698951" cy="399782"/>
          </a:xfrm>
          <a:prstGeom prst="rect">
            <a:avLst/>
          </a:prstGeom>
        </p:spPr>
      </p:pic>
      <p:pic>
        <p:nvPicPr>
          <p:cNvPr id="35" name="Picture 34">
            <a:extLst>
              <a:ext uri="{FF2B5EF4-FFF2-40B4-BE49-F238E27FC236}">
                <a16:creationId xmlns:a16="http://schemas.microsoft.com/office/drawing/2014/main" id="{20FEF598-3335-D643-865C-27F83C13C4A1}"/>
              </a:ext>
            </a:extLst>
          </p:cNvPr>
          <p:cNvPicPr>
            <a:picLocks noChangeAspect="1"/>
          </p:cNvPicPr>
          <p:nvPr/>
        </p:nvPicPr>
        <p:blipFill>
          <a:blip r:embed="rId9">
            <a:duotone>
              <a:schemeClr val="accent1">
                <a:shade val="45000"/>
                <a:satMod val="135000"/>
              </a:schemeClr>
              <a:prstClr val="white"/>
            </a:duotone>
          </a:blip>
          <a:stretch>
            <a:fillRect/>
          </a:stretch>
        </p:blipFill>
        <p:spPr>
          <a:xfrm>
            <a:off x="2583018" y="2710319"/>
            <a:ext cx="854080" cy="372585"/>
          </a:xfrm>
          <a:prstGeom prst="rect">
            <a:avLst/>
          </a:prstGeom>
        </p:spPr>
      </p:pic>
      <p:pic>
        <p:nvPicPr>
          <p:cNvPr id="36" name="Picture 35">
            <a:extLst>
              <a:ext uri="{FF2B5EF4-FFF2-40B4-BE49-F238E27FC236}">
                <a16:creationId xmlns:a16="http://schemas.microsoft.com/office/drawing/2014/main" id="{942E8C00-24C9-EB4E-B209-0191BC8BB894}"/>
              </a:ext>
            </a:extLst>
          </p:cNvPr>
          <p:cNvPicPr>
            <a:picLocks noChangeAspect="1"/>
          </p:cNvPicPr>
          <p:nvPr/>
        </p:nvPicPr>
        <p:blipFill>
          <a:blip r:embed="rId10">
            <a:duotone>
              <a:schemeClr val="accent1">
                <a:shade val="45000"/>
                <a:satMod val="135000"/>
              </a:schemeClr>
              <a:prstClr val="white"/>
            </a:duotone>
          </a:blip>
          <a:stretch>
            <a:fillRect/>
          </a:stretch>
        </p:blipFill>
        <p:spPr>
          <a:xfrm>
            <a:off x="2418190" y="4489788"/>
            <a:ext cx="1183737" cy="361234"/>
          </a:xfrm>
          <a:prstGeom prst="rect">
            <a:avLst/>
          </a:prstGeom>
        </p:spPr>
      </p:pic>
      <p:graphicFrame>
        <p:nvGraphicFramePr>
          <p:cNvPr id="37" name="Table 36">
            <a:extLst>
              <a:ext uri="{FF2B5EF4-FFF2-40B4-BE49-F238E27FC236}">
                <a16:creationId xmlns:a16="http://schemas.microsoft.com/office/drawing/2014/main" id="{A5E81AAD-55B8-F840-A5D3-E291F65CF78D}"/>
              </a:ext>
            </a:extLst>
          </p:cNvPr>
          <p:cNvGraphicFramePr>
            <a:graphicFrameLocks noGrp="1"/>
          </p:cNvGraphicFramePr>
          <p:nvPr>
            <p:extLst>
              <p:ext uri="{D42A27DB-BD31-4B8C-83A1-F6EECF244321}">
                <p14:modId xmlns:p14="http://schemas.microsoft.com/office/powerpoint/2010/main" val="1177309184"/>
              </p:ext>
            </p:extLst>
          </p:nvPr>
        </p:nvGraphicFramePr>
        <p:xfrm>
          <a:off x="4018971" y="5555141"/>
          <a:ext cx="5458078" cy="2433139"/>
        </p:xfrm>
        <a:graphic>
          <a:graphicData uri="http://schemas.openxmlformats.org/drawingml/2006/table">
            <a:tbl>
              <a:tblPr firstRow="1" bandRow="1">
                <a:tableStyleId>{6E25E649-3F16-4E02-A733-19D2CDBF48F0}</a:tableStyleId>
              </a:tblPr>
              <a:tblGrid>
                <a:gridCol w="5458078">
                  <a:extLst>
                    <a:ext uri="{9D8B030D-6E8A-4147-A177-3AD203B41FA5}">
                      <a16:colId xmlns:a16="http://schemas.microsoft.com/office/drawing/2014/main" val="3710934623"/>
                    </a:ext>
                  </a:extLst>
                </a:gridCol>
              </a:tblGrid>
              <a:tr h="340304">
                <a:tc>
                  <a:txBody>
                    <a:bodyPr/>
                    <a:lstStyle/>
                    <a:p>
                      <a:r>
                        <a:rPr lang="en-GB" sz="1418" b="1" i="0" kern="1200" dirty="0">
                          <a:solidFill>
                            <a:schemeClr val="lt1"/>
                          </a:solidFill>
                          <a:effectLst/>
                          <a:latin typeface="+mn-lt"/>
                          <a:ea typeface="+mn-ea"/>
                          <a:cs typeface="+mn-cs"/>
                        </a:rPr>
                        <a:t>The Science of Cooking: Every Question Answered to Perfect your Cooking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4307410"/>
                  </a:ext>
                </a:extLst>
              </a:tr>
              <a:tr h="1455463">
                <a:tc>
                  <a:txBody>
                    <a:bodyPr/>
                    <a:lstStyle/>
                    <a:p>
                      <a:pPr marL="0" marR="0" lvl="0" indent="0" algn="l" defTabSz="960120" rtl="0" eaLnBrk="1" fontAlgn="auto" latinLnBrk="0" hangingPunct="1">
                        <a:lnSpc>
                          <a:spcPct val="100000"/>
                        </a:lnSpc>
                        <a:spcBef>
                          <a:spcPts val="0"/>
                        </a:spcBef>
                        <a:spcAft>
                          <a:spcPts val="0"/>
                        </a:spcAft>
                        <a:buClrTx/>
                        <a:buSzTx/>
                        <a:buFontTx/>
                        <a:buNone/>
                        <a:tabLst/>
                        <a:defRPr/>
                      </a:pPr>
                      <a:r>
                        <a:rPr lang="en-GB" sz="1418" b="0" i="0" kern="1200" dirty="0">
                          <a:solidFill>
                            <a:schemeClr val="dk1"/>
                          </a:solidFill>
                          <a:effectLst/>
                          <a:latin typeface="+mn-lt"/>
                          <a:ea typeface="+mn-ea"/>
                          <a:cs typeface="+mn-cs"/>
                        </a:rPr>
                        <a:t>Which vegetables should you eat raw? How do you make the perfect poached egg? And should you keep your eggs in the fridge? Food scientist Dr Stuart </a:t>
                      </a:r>
                      <a:r>
                        <a:rPr lang="en-GB" sz="1418" b="0" i="0" kern="1200" dirty="0" err="1">
                          <a:solidFill>
                            <a:schemeClr val="dk1"/>
                          </a:solidFill>
                          <a:effectLst/>
                          <a:latin typeface="+mn-lt"/>
                          <a:ea typeface="+mn-ea"/>
                          <a:cs typeface="+mn-cs"/>
                        </a:rPr>
                        <a:t>Farrimond</a:t>
                      </a:r>
                      <a:r>
                        <a:rPr lang="en-GB" sz="1418" b="0" i="0" kern="1200" dirty="0">
                          <a:solidFill>
                            <a:schemeClr val="dk1"/>
                          </a:solidFill>
                          <a:effectLst/>
                          <a:latin typeface="+mn-lt"/>
                          <a:ea typeface="+mn-ea"/>
                          <a:cs typeface="+mn-cs"/>
                        </a:rPr>
                        <a:t> answers all these questions - and many more like them - equipping you with the scientific know-how to take your cooking to new levels.</a:t>
                      </a:r>
                      <a:endParaRPr lang="en-GB" sz="1400" b="0" u="none" strike="noStrike" dirty="0">
                        <a:effectLst/>
                        <a:latin typeface="Arial" panose="020B0604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24232311"/>
                  </a:ext>
                </a:extLst>
              </a:tr>
              <a:tr h="454055">
                <a:tc>
                  <a:txBody>
                    <a:bodyPr/>
                    <a:lstStyle/>
                    <a:p>
                      <a:r>
                        <a:rPr lang="en-US" sz="1400" dirty="0"/>
                        <a:t>RRP £14.99</a:t>
                      </a:r>
                      <a:endParaRPr lang="en-US" sz="1400" dirty="0">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40298022"/>
                  </a:ext>
                </a:extLst>
              </a:tr>
            </a:tbl>
          </a:graphicData>
        </a:graphic>
      </p:graphicFrame>
      <p:pic>
        <p:nvPicPr>
          <p:cNvPr id="38" name="Picture 37">
            <a:extLst>
              <a:ext uri="{FF2B5EF4-FFF2-40B4-BE49-F238E27FC236}">
                <a16:creationId xmlns:a16="http://schemas.microsoft.com/office/drawing/2014/main" id="{2AE27BD5-936C-5B45-B111-BA8BCD319795}"/>
              </a:ext>
            </a:extLst>
          </p:cNvPr>
          <p:cNvPicPr>
            <a:picLocks noChangeAspect="1"/>
          </p:cNvPicPr>
          <p:nvPr/>
        </p:nvPicPr>
        <p:blipFill>
          <a:blip r:embed="rId8">
            <a:duotone>
              <a:schemeClr val="accent1">
                <a:shade val="45000"/>
                <a:satMod val="135000"/>
              </a:schemeClr>
              <a:prstClr val="white"/>
            </a:duotone>
          </a:blip>
          <a:stretch>
            <a:fillRect/>
          </a:stretch>
        </p:blipFill>
        <p:spPr>
          <a:xfrm>
            <a:off x="2220006" y="6394555"/>
            <a:ext cx="1698951" cy="399782"/>
          </a:xfrm>
          <a:prstGeom prst="rect">
            <a:avLst/>
          </a:prstGeom>
        </p:spPr>
      </p:pic>
      <p:pic>
        <p:nvPicPr>
          <p:cNvPr id="39" name="Picture 38">
            <a:extLst>
              <a:ext uri="{FF2B5EF4-FFF2-40B4-BE49-F238E27FC236}">
                <a16:creationId xmlns:a16="http://schemas.microsoft.com/office/drawing/2014/main" id="{D452B7AA-C06B-2440-9398-E7896C3818C3}"/>
              </a:ext>
            </a:extLst>
          </p:cNvPr>
          <p:cNvPicPr>
            <a:picLocks noChangeAspect="1"/>
          </p:cNvPicPr>
          <p:nvPr/>
        </p:nvPicPr>
        <p:blipFill>
          <a:blip r:embed="rId9">
            <a:duotone>
              <a:schemeClr val="accent1">
                <a:shade val="45000"/>
                <a:satMod val="135000"/>
              </a:schemeClr>
              <a:prstClr val="white"/>
            </a:duotone>
          </a:blip>
          <a:stretch>
            <a:fillRect/>
          </a:stretch>
        </p:blipFill>
        <p:spPr>
          <a:xfrm>
            <a:off x="2642441" y="5581176"/>
            <a:ext cx="854080" cy="372585"/>
          </a:xfrm>
          <a:prstGeom prst="rect">
            <a:avLst/>
          </a:prstGeom>
        </p:spPr>
      </p:pic>
      <p:pic>
        <p:nvPicPr>
          <p:cNvPr id="41" name="Picture 40">
            <a:extLst>
              <a:ext uri="{FF2B5EF4-FFF2-40B4-BE49-F238E27FC236}">
                <a16:creationId xmlns:a16="http://schemas.microsoft.com/office/drawing/2014/main" id="{E757EF16-47BB-2D47-BED4-F09D31C54CDB}"/>
              </a:ext>
            </a:extLst>
          </p:cNvPr>
          <p:cNvPicPr>
            <a:picLocks noChangeAspect="1"/>
          </p:cNvPicPr>
          <p:nvPr/>
        </p:nvPicPr>
        <p:blipFill>
          <a:blip r:embed="rId10">
            <a:duotone>
              <a:schemeClr val="accent1">
                <a:shade val="45000"/>
                <a:satMod val="135000"/>
              </a:schemeClr>
              <a:prstClr val="white"/>
            </a:duotone>
          </a:blip>
          <a:stretch>
            <a:fillRect/>
          </a:stretch>
        </p:blipFill>
        <p:spPr>
          <a:xfrm>
            <a:off x="2477613" y="7360645"/>
            <a:ext cx="1183737" cy="361234"/>
          </a:xfrm>
          <a:prstGeom prst="rect">
            <a:avLst/>
          </a:prstGeom>
        </p:spPr>
      </p:pic>
      <p:graphicFrame>
        <p:nvGraphicFramePr>
          <p:cNvPr id="44" name="Table 43">
            <a:extLst>
              <a:ext uri="{FF2B5EF4-FFF2-40B4-BE49-F238E27FC236}">
                <a16:creationId xmlns:a16="http://schemas.microsoft.com/office/drawing/2014/main" id="{521A77CE-25EC-1940-BABF-56FBD9D5572F}"/>
              </a:ext>
            </a:extLst>
          </p:cNvPr>
          <p:cNvGraphicFramePr>
            <a:graphicFrameLocks noGrp="1"/>
          </p:cNvGraphicFramePr>
          <p:nvPr>
            <p:extLst>
              <p:ext uri="{D42A27DB-BD31-4B8C-83A1-F6EECF244321}">
                <p14:modId xmlns:p14="http://schemas.microsoft.com/office/powerpoint/2010/main" val="2897207550"/>
              </p:ext>
            </p:extLst>
          </p:nvPr>
        </p:nvGraphicFramePr>
        <p:xfrm>
          <a:off x="4018971" y="8764415"/>
          <a:ext cx="5458078" cy="2249822"/>
        </p:xfrm>
        <a:graphic>
          <a:graphicData uri="http://schemas.openxmlformats.org/drawingml/2006/table">
            <a:tbl>
              <a:tblPr firstRow="1" bandRow="1">
                <a:tableStyleId>{6E25E649-3F16-4E02-A733-19D2CDBF48F0}</a:tableStyleId>
              </a:tblPr>
              <a:tblGrid>
                <a:gridCol w="5458078">
                  <a:extLst>
                    <a:ext uri="{9D8B030D-6E8A-4147-A177-3AD203B41FA5}">
                      <a16:colId xmlns:a16="http://schemas.microsoft.com/office/drawing/2014/main" val="3710934623"/>
                    </a:ext>
                  </a:extLst>
                </a:gridCol>
              </a:tblGrid>
              <a:tr h="340304">
                <a:tc>
                  <a:txBody>
                    <a:bodyPr/>
                    <a:lstStyle/>
                    <a:p>
                      <a:r>
                        <a:rPr lang="en-GB" sz="1418" b="1" i="0" kern="1200" dirty="0">
                          <a:solidFill>
                            <a:schemeClr val="lt1"/>
                          </a:solidFill>
                          <a:effectLst/>
                          <a:latin typeface="+mn-lt"/>
                          <a:ea typeface="+mn-ea"/>
                          <a:cs typeface="+mn-cs"/>
                        </a:rPr>
                        <a:t>The Hungry Student Cookbook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4307410"/>
                  </a:ext>
                </a:extLst>
              </a:tr>
              <a:tr h="1455463">
                <a:tc>
                  <a:txBody>
                    <a:bodyPr/>
                    <a:lstStyle/>
                    <a:p>
                      <a:pPr marL="0" marR="0" lvl="0" indent="0" algn="l" defTabSz="960120" rtl="0" eaLnBrk="1" fontAlgn="auto" latinLnBrk="0" hangingPunct="1">
                        <a:lnSpc>
                          <a:spcPct val="100000"/>
                        </a:lnSpc>
                        <a:spcBef>
                          <a:spcPts val="0"/>
                        </a:spcBef>
                        <a:spcAft>
                          <a:spcPts val="0"/>
                        </a:spcAft>
                        <a:buClrTx/>
                        <a:buSzTx/>
                        <a:buFontTx/>
                        <a:buNone/>
                        <a:tabLst/>
                        <a:defRPr/>
                      </a:pPr>
                      <a:r>
                        <a:rPr lang="en-GB" sz="1418" b="0" i="0" kern="1200" dirty="0">
                          <a:solidFill>
                            <a:schemeClr val="dk1"/>
                          </a:solidFill>
                          <a:effectLst/>
                          <a:latin typeface="+mn-lt"/>
                          <a:ea typeface="+mn-ea"/>
                          <a:cs typeface="+mn-cs"/>
                        </a:rPr>
                        <a:t>Each recipe has a cost breakdown to help with budgeting and detailed instructions to make them accessible to even the most novice cook. While Eat Healthy contains full nutritional information to prep your body and brain for intensive studying! The perfect book to practice your cooking skills before heading off </a:t>
                      </a:r>
                      <a:r>
                        <a:rPr lang="en-GB" sz="1418" b="0" i="0" kern="1200">
                          <a:solidFill>
                            <a:schemeClr val="dk1"/>
                          </a:solidFill>
                          <a:effectLst/>
                          <a:latin typeface="+mn-lt"/>
                          <a:ea typeface="+mn-ea"/>
                          <a:cs typeface="+mn-cs"/>
                        </a:rPr>
                        <a:t>to University. </a:t>
                      </a:r>
                      <a:endParaRPr lang="en-GB" sz="1400" b="0" u="none" strike="noStrike" dirty="0">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24232311"/>
                  </a:ext>
                </a:extLst>
              </a:tr>
              <a:tr h="454055">
                <a:tc>
                  <a:txBody>
                    <a:bodyPr/>
                    <a:lstStyle/>
                    <a:p>
                      <a:r>
                        <a:rPr lang="en-US" sz="1400" dirty="0"/>
                        <a:t>RRP £8.19</a:t>
                      </a:r>
                      <a:endParaRPr lang="en-US" sz="1400" dirty="0">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40298022"/>
                  </a:ext>
                </a:extLst>
              </a:tr>
            </a:tbl>
          </a:graphicData>
        </a:graphic>
      </p:graphicFrame>
      <p:pic>
        <p:nvPicPr>
          <p:cNvPr id="45" name="Picture 44">
            <a:extLst>
              <a:ext uri="{FF2B5EF4-FFF2-40B4-BE49-F238E27FC236}">
                <a16:creationId xmlns:a16="http://schemas.microsoft.com/office/drawing/2014/main" id="{84E31F2D-5DED-074A-B273-52425024120B}"/>
              </a:ext>
            </a:extLst>
          </p:cNvPr>
          <p:cNvPicPr>
            <a:picLocks noChangeAspect="1"/>
          </p:cNvPicPr>
          <p:nvPr/>
        </p:nvPicPr>
        <p:blipFill>
          <a:blip r:embed="rId8">
            <a:duotone>
              <a:schemeClr val="accent1">
                <a:shade val="45000"/>
                <a:satMod val="135000"/>
              </a:schemeClr>
              <a:prstClr val="white"/>
            </a:duotone>
          </a:blip>
          <a:stretch>
            <a:fillRect/>
          </a:stretch>
        </p:blipFill>
        <p:spPr>
          <a:xfrm>
            <a:off x="2220006" y="9603829"/>
            <a:ext cx="1698951" cy="399782"/>
          </a:xfrm>
          <a:prstGeom prst="rect">
            <a:avLst/>
          </a:prstGeom>
        </p:spPr>
      </p:pic>
      <p:pic>
        <p:nvPicPr>
          <p:cNvPr id="50" name="Picture 49">
            <a:extLst>
              <a:ext uri="{FF2B5EF4-FFF2-40B4-BE49-F238E27FC236}">
                <a16:creationId xmlns:a16="http://schemas.microsoft.com/office/drawing/2014/main" id="{A0CF42BE-AB59-4843-88C8-4365B323C2E8}"/>
              </a:ext>
            </a:extLst>
          </p:cNvPr>
          <p:cNvPicPr>
            <a:picLocks noChangeAspect="1"/>
          </p:cNvPicPr>
          <p:nvPr/>
        </p:nvPicPr>
        <p:blipFill>
          <a:blip r:embed="rId9">
            <a:duotone>
              <a:schemeClr val="accent1">
                <a:shade val="45000"/>
                <a:satMod val="135000"/>
              </a:schemeClr>
              <a:prstClr val="white"/>
            </a:duotone>
          </a:blip>
          <a:stretch>
            <a:fillRect/>
          </a:stretch>
        </p:blipFill>
        <p:spPr>
          <a:xfrm>
            <a:off x="2642441" y="8790450"/>
            <a:ext cx="854080" cy="372585"/>
          </a:xfrm>
          <a:prstGeom prst="rect">
            <a:avLst/>
          </a:prstGeom>
        </p:spPr>
      </p:pic>
      <p:pic>
        <p:nvPicPr>
          <p:cNvPr id="51" name="Picture 50">
            <a:extLst>
              <a:ext uri="{FF2B5EF4-FFF2-40B4-BE49-F238E27FC236}">
                <a16:creationId xmlns:a16="http://schemas.microsoft.com/office/drawing/2014/main" id="{798E0BF0-BD44-924F-8492-19DF65E3B123}"/>
              </a:ext>
            </a:extLst>
          </p:cNvPr>
          <p:cNvPicPr>
            <a:picLocks noChangeAspect="1"/>
          </p:cNvPicPr>
          <p:nvPr/>
        </p:nvPicPr>
        <p:blipFill>
          <a:blip r:embed="rId10">
            <a:duotone>
              <a:schemeClr val="accent1">
                <a:shade val="45000"/>
                <a:satMod val="135000"/>
              </a:schemeClr>
              <a:prstClr val="white"/>
            </a:duotone>
          </a:blip>
          <a:stretch>
            <a:fillRect/>
          </a:stretch>
        </p:blipFill>
        <p:spPr>
          <a:xfrm>
            <a:off x="2477613" y="10569919"/>
            <a:ext cx="1183737" cy="361234"/>
          </a:xfrm>
          <a:prstGeom prst="rect">
            <a:avLst/>
          </a:prstGeom>
        </p:spPr>
      </p:pic>
      <p:sp>
        <p:nvSpPr>
          <p:cNvPr id="52" name="Rectangle 51">
            <a:extLst>
              <a:ext uri="{FF2B5EF4-FFF2-40B4-BE49-F238E27FC236}">
                <a16:creationId xmlns:a16="http://schemas.microsoft.com/office/drawing/2014/main" id="{006C366A-740D-D043-910C-4E30A10CDCFC}"/>
              </a:ext>
            </a:extLst>
          </p:cNvPr>
          <p:cNvSpPr/>
          <p:nvPr/>
        </p:nvSpPr>
        <p:spPr>
          <a:xfrm>
            <a:off x="105437" y="2537757"/>
            <a:ext cx="2029508" cy="25527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Book cover</a:t>
            </a:r>
          </a:p>
          <a:p>
            <a:pPr algn="ctr"/>
            <a:endParaRPr lang="en-US" dirty="0"/>
          </a:p>
          <a:p>
            <a:pPr algn="ctr"/>
            <a:r>
              <a:rPr lang="en-US" dirty="0"/>
              <a:t>KS3</a:t>
            </a:r>
          </a:p>
        </p:txBody>
      </p:sp>
      <p:sp>
        <p:nvSpPr>
          <p:cNvPr id="53" name="Rectangle 52">
            <a:extLst>
              <a:ext uri="{FF2B5EF4-FFF2-40B4-BE49-F238E27FC236}">
                <a16:creationId xmlns:a16="http://schemas.microsoft.com/office/drawing/2014/main" id="{799F0851-3BD8-054C-8069-9F9FBA69850F}"/>
              </a:ext>
            </a:extLst>
          </p:cNvPr>
          <p:cNvSpPr/>
          <p:nvPr/>
        </p:nvSpPr>
        <p:spPr>
          <a:xfrm>
            <a:off x="105437" y="5435224"/>
            <a:ext cx="2029508" cy="25527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Book cover</a:t>
            </a:r>
          </a:p>
          <a:p>
            <a:pPr algn="ctr"/>
            <a:endParaRPr lang="en-US" dirty="0"/>
          </a:p>
          <a:p>
            <a:pPr algn="ctr"/>
            <a:r>
              <a:rPr lang="en-US" dirty="0"/>
              <a:t>KS4</a:t>
            </a:r>
          </a:p>
        </p:txBody>
      </p:sp>
      <p:sp>
        <p:nvSpPr>
          <p:cNvPr id="54" name="Rectangle 53">
            <a:extLst>
              <a:ext uri="{FF2B5EF4-FFF2-40B4-BE49-F238E27FC236}">
                <a16:creationId xmlns:a16="http://schemas.microsoft.com/office/drawing/2014/main" id="{7D47B9F5-0FB5-884A-952F-5D6BD12DAFDB}"/>
              </a:ext>
            </a:extLst>
          </p:cNvPr>
          <p:cNvSpPr/>
          <p:nvPr/>
        </p:nvSpPr>
        <p:spPr>
          <a:xfrm>
            <a:off x="131075" y="8576398"/>
            <a:ext cx="2029508" cy="25527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Book cover</a:t>
            </a:r>
          </a:p>
          <a:p>
            <a:pPr algn="ctr"/>
            <a:endParaRPr lang="en-US" dirty="0"/>
          </a:p>
          <a:p>
            <a:pPr algn="ctr"/>
            <a:r>
              <a:rPr lang="en-US" dirty="0"/>
              <a:t>KS5</a:t>
            </a:r>
          </a:p>
        </p:txBody>
      </p:sp>
      <p:pic>
        <p:nvPicPr>
          <p:cNvPr id="7" name="Picture 6">
            <a:extLst>
              <a:ext uri="{FF2B5EF4-FFF2-40B4-BE49-F238E27FC236}">
                <a16:creationId xmlns:a16="http://schemas.microsoft.com/office/drawing/2014/main" id="{8D0F2005-71FD-4178-9721-808B290F03C3}"/>
              </a:ext>
            </a:extLst>
          </p:cNvPr>
          <p:cNvPicPr>
            <a:picLocks noChangeAspect="1"/>
          </p:cNvPicPr>
          <p:nvPr/>
        </p:nvPicPr>
        <p:blipFill>
          <a:blip r:embed="rId11"/>
          <a:stretch>
            <a:fillRect/>
          </a:stretch>
        </p:blipFill>
        <p:spPr>
          <a:xfrm>
            <a:off x="88544" y="5470580"/>
            <a:ext cx="2114569" cy="2517344"/>
          </a:xfrm>
          <a:prstGeom prst="rect">
            <a:avLst/>
          </a:prstGeom>
        </p:spPr>
      </p:pic>
      <p:pic>
        <p:nvPicPr>
          <p:cNvPr id="8" name="Picture 7">
            <a:extLst>
              <a:ext uri="{FF2B5EF4-FFF2-40B4-BE49-F238E27FC236}">
                <a16:creationId xmlns:a16="http://schemas.microsoft.com/office/drawing/2014/main" id="{3FEE8B31-3DCF-4AD9-8D08-7F3B16C41BF7}"/>
              </a:ext>
            </a:extLst>
          </p:cNvPr>
          <p:cNvPicPr>
            <a:picLocks noChangeAspect="1"/>
          </p:cNvPicPr>
          <p:nvPr/>
        </p:nvPicPr>
        <p:blipFill>
          <a:blip r:embed="rId12"/>
          <a:stretch>
            <a:fillRect/>
          </a:stretch>
        </p:blipFill>
        <p:spPr>
          <a:xfrm>
            <a:off x="83386" y="2571890"/>
            <a:ext cx="2110768" cy="2512819"/>
          </a:xfrm>
          <a:prstGeom prst="rect">
            <a:avLst/>
          </a:prstGeom>
        </p:spPr>
      </p:pic>
      <p:pic>
        <p:nvPicPr>
          <p:cNvPr id="10" name="Picture 9">
            <a:extLst>
              <a:ext uri="{FF2B5EF4-FFF2-40B4-BE49-F238E27FC236}">
                <a16:creationId xmlns:a16="http://schemas.microsoft.com/office/drawing/2014/main" id="{7D8C27CA-F9B6-41B3-B1BF-B24F8618516C}"/>
              </a:ext>
            </a:extLst>
          </p:cNvPr>
          <p:cNvPicPr>
            <a:picLocks noChangeAspect="1"/>
          </p:cNvPicPr>
          <p:nvPr/>
        </p:nvPicPr>
        <p:blipFill>
          <a:blip r:embed="rId13"/>
          <a:stretch>
            <a:fillRect/>
          </a:stretch>
        </p:blipFill>
        <p:spPr>
          <a:xfrm>
            <a:off x="118511" y="8429749"/>
            <a:ext cx="2052575" cy="2853022"/>
          </a:xfrm>
          <a:prstGeom prst="rect">
            <a:avLst/>
          </a:prstGeom>
        </p:spPr>
      </p:pic>
    </p:spTree>
    <p:extLst>
      <p:ext uri="{BB962C8B-B14F-4D97-AF65-F5344CB8AC3E}">
        <p14:creationId xmlns:p14="http://schemas.microsoft.com/office/powerpoint/2010/main" val="214811666"/>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197</TotalTime>
  <Words>239</Words>
  <Application>Microsoft Macintosh PowerPoint</Application>
  <PresentationFormat>A3 Paper (297x420 mm)</PresentationFormat>
  <Paragraphs>21</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American Typewriter</vt:lpstr>
      <vt:lpstr>Arial</vt:lpstr>
      <vt:lpstr>Calibri</vt:lpstr>
      <vt:lpstr>Gill Sans MT</vt:lpstr>
      <vt:lpstr>Gallery</vt:lpstr>
      <vt:lpstr>PowerPoint Presentation</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 Currie</dc:creator>
  <cp:lastModifiedBy>M Currie</cp:lastModifiedBy>
  <cp:revision>28</cp:revision>
  <dcterms:created xsi:type="dcterms:W3CDTF">2021-11-15T21:10:25Z</dcterms:created>
  <dcterms:modified xsi:type="dcterms:W3CDTF">2022-01-10T20:39:28Z</dcterms:modified>
</cp:coreProperties>
</file>