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394" r:id="rId6"/>
    <p:sldId id="383" r:id="rId7"/>
    <p:sldId id="387" r:id="rId8"/>
    <p:sldId id="361" r:id="rId9"/>
    <p:sldId id="382" r:id="rId10"/>
    <p:sldId id="384" r:id="rId11"/>
    <p:sldId id="362" r:id="rId12"/>
    <p:sldId id="386" r:id="rId13"/>
    <p:sldId id="385" r:id="rId14"/>
    <p:sldId id="388" r:id="rId15"/>
    <p:sldId id="380" r:id="rId16"/>
    <p:sldId id="389" r:id="rId17"/>
    <p:sldId id="390" r:id="rId18"/>
    <p:sldId id="391" r:id="rId19"/>
    <p:sldId id="392" r:id="rId20"/>
    <p:sldId id="395" r:id="rId21"/>
    <p:sldId id="396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9B4E"/>
    <a:srgbClr val="1A76BC"/>
    <a:srgbClr val="1B75BC"/>
    <a:srgbClr val="599A4E"/>
    <a:srgbClr val="783593"/>
    <a:srgbClr val="173C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7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9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2600B-00BE-4C8F-B3D2-E213B6E134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DA1B144-3D88-4D8A-8826-170957B4CD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D23E65-A2E8-4A16-B8A8-73D6E8174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F2E9-5247-4FAA-92E1-EAA8282E32BE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D54929-5250-49AB-A7F3-4B5947294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2A213A-E565-4171-AE4B-6FFA0EFB2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E116-7EE3-4870-946C-3877C6363F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74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14A90E-4A2B-4C5C-BD5D-A99EA64F4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00350E-6C8B-449B-9B03-C621EA4B46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C21E5F-EA91-4BE7-B75B-2624AB7A9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F2E9-5247-4FAA-92E1-EAA8282E32BE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A450AF-37B9-479D-A27D-8FAB03112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93C1AF-1A56-46DC-9798-7488A1CC0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E116-7EE3-4870-946C-3877C6363F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05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794D74-0FC2-4507-BC6F-3F8A7B8F67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70E91-D3F9-449A-9CFF-3AB937925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F2FF1C-2EF9-4864-8697-9FE9EA71E2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F2E9-5247-4FAA-92E1-EAA8282E32BE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8848A4-2FE4-4196-851F-724E62FE3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308863-3788-400F-8495-A43FF556D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E116-7EE3-4870-946C-3877C6363F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50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A7FA9-57CB-4D58-9ADF-ABA2CD933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066F50-2850-4EC6-A003-F51E68231F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B4A2EA-31F4-44C0-86E8-5740A38493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B563D5-6662-447C-922B-44A021757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F2E9-5247-4FAA-92E1-EAA8282E32BE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460D8A-EF25-4FB1-A6BE-A2A0125DB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F2B738-38FF-4168-A190-D104C0C414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E116-7EE3-4870-946C-3877C6363F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180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C36E5-CE8E-4A6F-A6FD-4DE2BF019B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4A25E2-844E-4CBA-87D5-ECA5F4D205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555D91-5223-496E-8A30-F2E86192A9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CA6A46-9764-40B2-AE92-66D139BBE3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6E9E2CB-1F39-4645-8594-CAA97F2B7E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FEC79B-F6A8-45B9-8798-CA1EC52E0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F2E9-5247-4FAA-92E1-EAA8282E32BE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A9F2871-30F9-416F-8C1F-87995832EA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D980315-B40D-4FA1-9D52-EEFF07226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E116-7EE3-4870-946C-3877C6363F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723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E4559C-2E43-4A8D-AB76-442464136C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6B6BE1-8CC6-47B3-99EE-075F26918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F2E9-5247-4FAA-92E1-EAA8282E32BE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D26C783-35DD-45EF-BEC0-75705DB29A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A9019B-DB42-4129-8519-D4D7BBBE4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E116-7EE3-4870-946C-3877C6363F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117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79CC8C-27CC-4EEF-B7E8-EC0909CC4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F2E9-5247-4FAA-92E1-EAA8282E32BE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DE524F-6014-4535-9ADF-254430C7C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141815-E04C-4220-A989-3C2A13803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E116-7EE3-4870-946C-3877C6363F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809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7F18B6-39C2-4968-A171-741AB4FC7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6045F9-93F3-4515-850C-ACD23786D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29B00B-F8EB-41F8-97BA-A51AC257D7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70F0A2-7819-42C7-92C6-CF8377004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F2E9-5247-4FAA-92E1-EAA8282E32BE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9AAADF-87FB-4139-B5C4-F5AFD0B81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919AB4-4088-4E8C-AB7D-AACF32622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E116-7EE3-4870-946C-3877C6363F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62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2237B-B0FF-4E6C-8298-FAC0D6DED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600E777-BECD-450B-AAFF-B454E8E728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52D534-7EE1-4A0C-8B56-3DFF4F71C6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2AE3E0-A058-4748-9549-82224CA2B0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F2E9-5247-4FAA-92E1-EAA8282E32BE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B02090-6D60-4E60-9F26-EFF7C76EA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9B1D54-3E44-44E5-A254-D37A5F7ED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E116-7EE3-4870-946C-3877C6363F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42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FA997-4EA0-40F0-81F7-27E87C9FD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E0AB7F-0762-4DED-80E6-046AFE2947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04DEC5-C0C0-4ED3-9FC5-174D32AF7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F2E9-5247-4FAA-92E1-EAA8282E32BE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FF3A17-52A0-4FF4-AD94-C2AF49F6D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5FB69C-784C-4E29-B9C8-4D75C3668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E116-7EE3-4870-946C-3877C6363F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42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851CA5-E409-4D4D-BB25-112AD0877A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2F638D-A8CA-4D24-B869-8E0452A0CA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2CBAE6-3EB1-47FF-B87C-38EE91E65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F2E9-5247-4FAA-92E1-EAA8282E32BE}" type="datetimeFigureOut">
              <a:rPr lang="en-GB" smtClean="0"/>
              <a:t>18/04/2023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FABB78-8EBA-4331-A77D-D078E110D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F12006-34E2-4D57-9059-4A321FD74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BE116-7EE3-4870-946C-3877C6363F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82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902B653-96EF-4A45-B60D-7F6DEBD14A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5F7C80-7DA3-4D84-AD93-9182E279C8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4FB57D-531F-4CD1-83D1-059FCC6D26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fld id="{E680F2E9-5247-4FAA-92E1-EAA8282E32BE}" type="datetimeFigureOut">
              <a:rPr lang="en-GB" smtClean="0"/>
              <a:pPr/>
              <a:t>18/04/2023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63B310-1A41-4A1A-B042-20768E9FC8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EC5CCB-E157-4E38-9C01-A69C6C0831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fld id="{4DDBE116-7EE3-4870-946C-3877C6363F15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 descr="Headder">
            <a:extLst>
              <a:ext uri="{FF2B5EF4-FFF2-40B4-BE49-F238E27FC236}">
                <a16:creationId xmlns:a16="http://schemas.microsoft.com/office/drawing/2014/main" id="{F84CE88F-7CA6-494B-BF2B-D80A95C414DD}"/>
              </a:ext>
            </a:extLst>
          </p:cNvPr>
          <p:cNvPicPr/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564" t="-412" r="287" b="5195"/>
          <a:stretch/>
        </p:blipFill>
        <p:spPr bwMode="auto">
          <a:xfrm>
            <a:off x="10274531" y="0"/>
            <a:ext cx="1917469" cy="2116224"/>
          </a:xfrm>
          <a:prstGeom prst="rect">
            <a:avLst/>
          </a:prstGeom>
          <a:noFill/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2A5A91B-8AD4-4812-B115-8562A4D864BD}"/>
              </a:ext>
            </a:extLst>
          </p:cNvPr>
          <p:cNvPicPr/>
          <p:nvPr userDrawn="1"/>
        </p:nvPicPr>
        <p:blipFill rotWithShape="1">
          <a:blip r:embed="rId14"/>
          <a:srcRect l="72457" t="12086" r="17480" b="51972"/>
          <a:stretch/>
        </p:blipFill>
        <p:spPr bwMode="auto">
          <a:xfrm rot="10800000">
            <a:off x="0" y="5285047"/>
            <a:ext cx="1478973" cy="157295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0B4B1B0-7630-4895-841E-0042D60D9DE8}"/>
              </a:ext>
            </a:extLst>
          </p:cNvPr>
          <p:cNvPicPr/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07" y="136525"/>
            <a:ext cx="1478974" cy="11066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59382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B91A09-3302-7CCB-C07B-C6DEDDF9BB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15454" y="1859185"/>
            <a:ext cx="9346250" cy="238760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effectLst/>
                <a:latin typeface="-apple-system"/>
              </a:rPr>
              <a:t>How can I support my child to remain on top of their revision?</a:t>
            </a:r>
            <a:br>
              <a:rPr lang="en-GB" b="1" dirty="0">
                <a:effectLst/>
                <a:latin typeface="-apple-system"/>
              </a:rPr>
            </a:br>
            <a:br>
              <a:rPr lang="en-GB" b="1" dirty="0">
                <a:effectLst/>
                <a:latin typeface="-apple-system"/>
              </a:rPr>
            </a:br>
            <a:r>
              <a:rPr lang="en-GB" b="1" dirty="0">
                <a:effectLst/>
                <a:latin typeface="-apple-system"/>
              </a:rPr>
              <a:t>Luke </a:t>
            </a:r>
            <a:r>
              <a:rPr lang="en-GB" b="1" dirty="0" err="1">
                <a:effectLst/>
                <a:latin typeface="-apple-system"/>
              </a:rPr>
              <a:t>Rushforth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81035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B91A09-3302-7CCB-C07B-C6DEDDF9BB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2875" y="2083775"/>
            <a:ext cx="9346250" cy="238760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effectLst/>
                <a:latin typeface="-apple-system"/>
              </a:rPr>
              <a:t>What do you think the biggest barriers are to children revising successfully?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78521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5C2C5F-255C-8D73-1A29-2CC4962E42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8889" y="1761457"/>
            <a:ext cx="11514221" cy="4351338"/>
          </a:xfrm>
        </p:spPr>
        <p:txBody>
          <a:bodyPr>
            <a:norm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en-GB" sz="4000" dirty="0"/>
              <a:t>Building good habits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4000" dirty="0"/>
              <a:t>Creating a positive learning environment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4000" dirty="0"/>
              <a:t>Participating in revision 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4000" dirty="0"/>
              <a:t>Praise and accountability</a:t>
            </a:r>
          </a:p>
        </p:txBody>
      </p:sp>
    </p:spTree>
    <p:extLst>
      <p:ext uri="{BB962C8B-B14F-4D97-AF65-F5344CB8AC3E}">
        <p14:creationId xmlns:p14="http://schemas.microsoft.com/office/powerpoint/2010/main" val="3458477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5C2C5F-255C-8D73-1A29-2CC4962E42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79984" y="2659815"/>
            <a:ext cx="1151422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b="1" dirty="0"/>
              <a:t>Building good habits</a:t>
            </a:r>
          </a:p>
        </p:txBody>
      </p:sp>
    </p:spTree>
    <p:extLst>
      <p:ext uri="{BB962C8B-B14F-4D97-AF65-F5344CB8AC3E}">
        <p14:creationId xmlns:p14="http://schemas.microsoft.com/office/powerpoint/2010/main" val="2659969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Habit Loop: 5 Habit Triggers That Make New Behaviors Stick">
            <a:extLst>
              <a:ext uri="{FF2B5EF4-FFF2-40B4-BE49-F238E27FC236}">
                <a16:creationId xmlns:a16="http://schemas.microsoft.com/office/drawing/2014/main" id="{71128604-C672-334E-B00F-1E6AC5EDC5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638"/>
          <a:stretch/>
        </p:blipFill>
        <p:spPr bwMode="auto">
          <a:xfrm>
            <a:off x="3396464" y="377144"/>
            <a:ext cx="5549900" cy="573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The Habit Loop: 5 Habit Triggers That Make New Behaviors Stick">
            <a:extLst>
              <a:ext uri="{FF2B5EF4-FFF2-40B4-BE49-F238E27FC236}">
                <a16:creationId xmlns:a16="http://schemas.microsoft.com/office/drawing/2014/main" id="{2E66684A-E4F5-F80E-90E0-6F72B2D279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34"/>
          <a:stretch/>
        </p:blipFill>
        <p:spPr bwMode="auto">
          <a:xfrm>
            <a:off x="3473450" y="1121788"/>
            <a:ext cx="5549900" cy="5586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2863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B49D56F-3C0F-6E4E-518D-349C75F55D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984" y="639727"/>
            <a:ext cx="7448031" cy="5578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2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Habit Loop: 5 Habit Triggers That Make New Behaviors Stick">
            <a:extLst>
              <a:ext uri="{FF2B5EF4-FFF2-40B4-BE49-F238E27FC236}">
                <a16:creationId xmlns:a16="http://schemas.microsoft.com/office/drawing/2014/main" id="{71128604-C672-334E-B00F-1E6AC5EDC5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638"/>
          <a:stretch/>
        </p:blipFill>
        <p:spPr bwMode="auto">
          <a:xfrm>
            <a:off x="3396464" y="377144"/>
            <a:ext cx="5549900" cy="573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The Habit Loop: 5 Habit Triggers That Make New Behaviors Stick">
            <a:extLst>
              <a:ext uri="{FF2B5EF4-FFF2-40B4-BE49-F238E27FC236}">
                <a16:creationId xmlns:a16="http://schemas.microsoft.com/office/drawing/2014/main" id="{2E66684A-E4F5-F80E-90E0-6F72B2D279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34"/>
          <a:stretch/>
        </p:blipFill>
        <p:spPr bwMode="auto">
          <a:xfrm>
            <a:off x="922755" y="1445354"/>
            <a:ext cx="4387182" cy="4416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AF2DCE5-76EF-C142-F32F-630CE45838B1}"/>
              </a:ext>
            </a:extLst>
          </p:cNvPr>
          <p:cNvSpPr txBox="1"/>
          <p:nvPr/>
        </p:nvSpPr>
        <p:spPr>
          <a:xfrm>
            <a:off x="5962865" y="1409259"/>
            <a:ext cx="489763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800" dirty="0"/>
              <a:t>Cue – arriving home from school</a:t>
            </a:r>
          </a:p>
          <a:p>
            <a:pPr marL="342900" indent="-342900">
              <a:buAutoNum type="arabicPeriod"/>
            </a:pPr>
            <a:endParaRPr lang="en-GB" sz="2800" dirty="0"/>
          </a:p>
          <a:p>
            <a:pPr marL="342900" indent="-342900">
              <a:buAutoNum type="arabicPeriod"/>
            </a:pPr>
            <a:r>
              <a:rPr lang="en-GB" sz="2800" dirty="0"/>
              <a:t>Craving – PlayStation/TV/Going out with friends</a:t>
            </a:r>
          </a:p>
          <a:p>
            <a:pPr marL="342900" indent="-342900">
              <a:buAutoNum type="arabicPeriod"/>
            </a:pPr>
            <a:endParaRPr lang="en-GB" sz="2800" dirty="0"/>
          </a:p>
          <a:p>
            <a:pPr marL="342900" indent="-342900">
              <a:buAutoNum type="arabicPeriod"/>
            </a:pPr>
            <a:r>
              <a:rPr lang="en-GB" sz="2800" dirty="0"/>
              <a:t>Response – Act on craving</a:t>
            </a:r>
          </a:p>
          <a:p>
            <a:pPr marL="342900" indent="-342900">
              <a:buAutoNum type="arabicPeriod"/>
            </a:pPr>
            <a:endParaRPr lang="en-GB" sz="2800" dirty="0"/>
          </a:p>
          <a:p>
            <a:pPr marL="342900" indent="-342900">
              <a:buAutoNum type="arabicPeriod"/>
            </a:pPr>
            <a:r>
              <a:rPr lang="en-GB" sz="2800" dirty="0"/>
              <a:t>Reward – Brief dopamine release/(Temporarily) avoid revision</a:t>
            </a:r>
          </a:p>
        </p:txBody>
      </p:sp>
    </p:spTree>
    <p:extLst>
      <p:ext uri="{BB962C8B-B14F-4D97-AF65-F5344CB8AC3E}">
        <p14:creationId xmlns:p14="http://schemas.microsoft.com/office/powerpoint/2010/main" val="362031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ook Summary - Atomic Habits: Build Good Habits and Break Bad Ones">
            <a:extLst>
              <a:ext uri="{FF2B5EF4-FFF2-40B4-BE49-F238E27FC236}">
                <a16:creationId xmlns:a16="http://schemas.microsoft.com/office/drawing/2014/main" id="{BD92997A-85AB-E240-A36F-ED219F90D7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01"/>
          <a:stretch/>
        </p:blipFill>
        <p:spPr bwMode="auto">
          <a:xfrm>
            <a:off x="0" y="2177143"/>
            <a:ext cx="12192000" cy="2868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5843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ook Summary - Atomic Habits: Build Good Habits and Break Bad Ones">
            <a:extLst>
              <a:ext uri="{FF2B5EF4-FFF2-40B4-BE49-F238E27FC236}">
                <a16:creationId xmlns:a16="http://schemas.microsoft.com/office/drawing/2014/main" id="{BD92997A-85AB-E240-A36F-ED219F90D7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01"/>
          <a:stretch/>
        </p:blipFill>
        <p:spPr bwMode="auto">
          <a:xfrm>
            <a:off x="1379621" y="1391080"/>
            <a:ext cx="9432758" cy="221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531A2C6-41E7-D3D7-D9D1-2E52DF71CEEA}"/>
              </a:ext>
            </a:extLst>
          </p:cNvPr>
          <p:cNvSpPr txBox="1"/>
          <p:nvPr/>
        </p:nvSpPr>
        <p:spPr>
          <a:xfrm>
            <a:off x="1668379" y="3429000"/>
            <a:ext cx="20694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Revision resources on table visibly ready.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EA91C7-E5F9-A808-315F-3C151B2FD396}"/>
              </a:ext>
            </a:extLst>
          </p:cNvPr>
          <p:cNvSpPr txBox="1"/>
          <p:nvPr/>
        </p:nvSpPr>
        <p:spPr>
          <a:xfrm>
            <a:off x="3858126" y="3429000"/>
            <a:ext cx="223787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Child knows they will receive a positive response from starting revision/Earn some other reward.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7E30B9-2B7E-C0CC-3D0B-C95150E9F047}"/>
              </a:ext>
            </a:extLst>
          </p:cNvPr>
          <p:cNvSpPr txBox="1"/>
          <p:nvPr/>
        </p:nvSpPr>
        <p:spPr>
          <a:xfrm>
            <a:off x="6216315" y="3429000"/>
            <a:ext cx="22378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Resources easy to access, minimise barriers and distractions.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309014-C9D4-4C13-6009-795E347A104A}"/>
              </a:ext>
            </a:extLst>
          </p:cNvPr>
          <p:cNvSpPr txBox="1"/>
          <p:nvPr/>
        </p:nvSpPr>
        <p:spPr>
          <a:xfrm>
            <a:off x="8430124" y="3429000"/>
            <a:ext cx="22378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Lots of praise!</a:t>
            </a:r>
          </a:p>
          <a:p>
            <a:endParaRPr lang="en-GB" sz="2400" dirty="0"/>
          </a:p>
          <a:p>
            <a:r>
              <a:rPr lang="en-GB" sz="2400" dirty="0"/>
              <a:t>A reward – seeing friends, PlayStation etc.</a:t>
            </a:r>
          </a:p>
        </p:txBody>
      </p:sp>
    </p:spTree>
    <p:extLst>
      <p:ext uri="{BB962C8B-B14F-4D97-AF65-F5344CB8AC3E}">
        <p14:creationId xmlns:p14="http://schemas.microsoft.com/office/powerpoint/2010/main" val="187114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Habit Loop: 5 Habit Triggers That Make New Behaviors Stick">
            <a:extLst>
              <a:ext uri="{FF2B5EF4-FFF2-40B4-BE49-F238E27FC236}">
                <a16:creationId xmlns:a16="http://schemas.microsoft.com/office/drawing/2014/main" id="{71128604-C672-334E-B00F-1E6AC5EDC5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638"/>
          <a:stretch/>
        </p:blipFill>
        <p:spPr bwMode="auto">
          <a:xfrm>
            <a:off x="3396464" y="377144"/>
            <a:ext cx="5549900" cy="573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The Habit Loop: 5 Habit Triggers That Make New Behaviors Stick">
            <a:extLst>
              <a:ext uri="{FF2B5EF4-FFF2-40B4-BE49-F238E27FC236}">
                <a16:creationId xmlns:a16="http://schemas.microsoft.com/office/drawing/2014/main" id="{2E66684A-E4F5-F80E-90E0-6F72B2D279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34"/>
          <a:stretch/>
        </p:blipFill>
        <p:spPr bwMode="auto">
          <a:xfrm>
            <a:off x="922755" y="1445354"/>
            <a:ext cx="4387182" cy="4416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AF2DCE5-76EF-C142-F32F-630CE45838B1}"/>
              </a:ext>
            </a:extLst>
          </p:cNvPr>
          <p:cNvSpPr txBox="1"/>
          <p:nvPr/>
        </p:nvSpPr>
        <p:spPr>
          <a:xfrm>
            <a:off x="6096000" y="1668431"/>
            <a:ext cx="489763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800" dirty="0"/>
              <a:t>Cue – arriving home from school</a:t>
            </a:r>
          </a:p>
          <a:p>
            <a:pPr marL="342900" indent="-342900">
              <a:buAutoNum type="arabicPeriod"/>
            </a:pPr>
            <a:endParaRPr lang="en-GB" sz="2800" dirty="0"/>
          </a:p>
          <a:p>
            <a:pPr marL="342900" indent="-342900">
              <a:buAutoNum type="arabicPeriod"/>
            </a:pPr>
            <a:r>
              <a:rPr lang="en-GB" sz="2800" dirty="0"/>
              <a:t>Craving – desire to complete revision</a:t>
            </a:r>
          </a:p>
          <a:p>
            <a:pPr marL="342900" indent="-342900">
              <a:buAutoNum type="arabicPeriod"/>
            </a:pPr>
            <a:endParaRPr lang="en-GB" sz="2800" dirty="0"/>
          </a:p>
          <a:p>
            <a:pPr marL="342900" indent="-342900">
              <a:buAutoNum type="arabicPeriod"/>
            </a:pPr>
            <a:r>
              <a:rPr lang="en-GB" sz="2800" dirty="0"/>
              <a:t>Response – structured revision for an hour</a:t>
            </a:r>
          </a:p>
          <a:p>
            <a:pPr marL="342900" indent="-342900">
              <a:buAutoNum type="arabicPeriod"/>
            </a:pPr>
            <a:endParaRPr lang="en-GB" sz="2800" dirty="0"/>
          </a:p>
          <a:p>
            <a:pPr marL="342900" indent="-342900">
              <a:buAutoNum type="arabicPeriod"/>
            </a:pPr>
            <a:r>
              <a:rPr lang="en-GB" sz="2800" dirty="0"/>
              <a:t>Reward – Praise, free time etc.</a:t>
            </a:r>
          </a:p>
        </p:txBody>
      </p:sp>
    </p:spTree>
    <p:extLst>
      <p:ext uri="{BB962C8B-B14F-4D97-AF65-F5344CB8AC3E}">
        <p14:creationId xmlns:p14="http://schemas.microsoft.com/office/powerpoint/2010/main" val="197797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5C2C5F-255C-8D73-1A29-2CC4962E42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6404" y="2387099"/>
            <a:ext cx="1151422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b="1" dirty="0"/>
              <a:t>Creating a positive learning environment</a:t>
            </a:r>
          </a:p>
        </p:txBody>
      </p:sp>
    </p:spTree>
    <p:extLst>
      <p:ext uri="{BB962C8B-B14F-4D97-AF65-F5344CB8AC3E}">
        <p14:creationId xmlns:p14="http://schemas.microsoft.com/office/powerpoint/2010/main" val="3971365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FE75A93-A246-F0B6-6BE8-06864C370D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784" y="1406757"/>
            <a:ext cx="8759881" cy="4870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584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14526E-7A21-1E75-3723-9421CA3417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Create a quiet place to work</a:t>
            </a:r>
          </a:p>
          <a:p>
            <a:endParaRPr lang="en-GB" dirty="0"/>
          </a:p>
          <a:p>
            <a:r>
              <a:rPr lang="en-GB" dirty="0"/>
              <a:t>Everything needed is close by an easy to access</a:t>
            </a:r>
          </a:p>
          <a:p>
            <a:endParaRPr lang="en-GB" dirty="0"/>
          </a:p>
          <a:p>
            <a:r>
              <a:rPr lang="en-GB" dirty="0"/>
              <a:t>No distractions</a:t>
            </a:r>
          </a:p>
          <a:p>
            <a:endParaRPr lang="en-GB" dirty="0"/>
          </a:p>
          <a:p>
            <a:r>
              <a:rPr lang="en-GB" dirty="0"/>
              <a:t>Praise and positive reinforcement</a:t>
            </a:r>
          </a:p>
        </p:txBody>
      </p:sp>
    </p:spTree>
    <p:extLst>
      <p:ext uri="{BB962C8B-B14F-4D97-AF65-F5344CB8AC3E}">
        <p14:creationId xmlns:p14="http://schemas.microsoft.com/office/powerpoint/2010/main" val="193908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5C2C5F-255C-8D73-1A29-2CC4962E42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2889" y="2715209"/>
            <a:ext cx="1151422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b="1" dirty="0"/>
              <a:t>Participating in revision </a:t>
            </a:r>
          </a:p>
        </p:txBody>
      </p:sp>
    </p:spTree>
    <p:extLst>
      <p:ext uri="{BB962C8B-B14F-4D97-AF65-F5344CB8AC3E}">
        <p14:creationId xmlns:p14="http://schemas.microsoft.com/office/powerpoint/2010/main" val="1435671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EA6026-9D31-00E6-A08E-CEDD3AA64B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37919"/>
            <a:ext cx="10515600" cy="4351338"/>
          </a:xfrm>
        </p:spPr>
        <p:txBody>
          <a:bodyPr/>
          <a:lstStyle/>
          <a:p>
            <a:r>
              <a:rPr lang="en-GB" dirty="0"/>
              <a:t>Ask your child what and how they are revising</a:t>
            </a:r>
          </a:p>
          <a:p>
            <a:endParaRPr lang="en-GB" dirty="0"/>
          </a:p>
          <a:p>
            <a:r>
              <a:rPr lang="en-GB" dirty="0"/>
              <a:t>Be inquisitive and interested</a:t>
            </a:r>
          </a:p>
          <a:p>
            <a:endParaRPr lang="en-GB" dirty="0"/>
          </a:p>
          <a:p>
            <a:r>
              <a:rPr lang="en-GB" dirty="0"/>
              <a:t>Get involved and help where you can (flash cards, teacher/student sessions)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7990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5C2C5F-255C-8D73-1A29-2CC4962E42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36217" y="2663750"/>
            <a:ext cx="1151422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b="1" dirty="0"/>
              <a:t>Praise and Accountability</a:t>
            </a:r>
          </a:p>
        </p:txBody>
      </p:sp>
    </p:spTree>
    <p:extLst>
      <p:ext uri="{BB962C8B-B14F-4D97-AF65-F5344CB8AC3E}">
        <p14:creationId xmlns:p14="http://schemas.microsoft.com/office/powerpoint/2010/main" val="418242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EA6026-9D31-00E6-A08E-CEDD3AA64B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653" y="1713330"/>
            <a:ext cx="10515600" cy="4351338"/>
          </a:xfrm>
        </p:spPr>
        <p:txBody>
          <a:bodyPr/>
          <a:lstStyle/>
          <a:p>
            <a:r>
              <a:rPr lang="en-GB" dirty="0"/>
              <a:t>Praise all effort, regardless of the amount!</a:t>
            </a:r>
          </a:p>
          <a:p>
            <a:endParaRPr lang="en-GB" dirty="0"/>
          </a:p>
          <a:p>
            <a:r>
              <a:rPr lang="en-GB" dirty="0"/>
              <a:t>Positive and sincere praise can be incredibly uplifting and motivating</a:t>
            </a:r>
          </a:p>
          <a:p>
            <a:endParaRPr lang="en-GB" dirty="0"/>
          </a:p>
          <a:p>
            <a:r>
              <a:rPr lang="en-GB" dirty="0"/>
              <a:t>Tackle difficult situations with a positive mindset and with positive language 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382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5C2C5F-255C-8D73-1A29-2CC4962E42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4676" y="2085998"/>
            <a:ext cx="1151422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4800" b="1" dirty="0"/>
          </a:p>
          <a:p>
            <a:pPr marL="0" indent="0">
              <a:buNone/>
            </a:pPr>
            <a:r>
              <a:rPr lang="en-GB" sz="4800" dirty="0"/>
              <a:t>Luke.Rushforth@sharemat.co.uk</a:t>
            </a:r>
          </a:p>
        </p:txBody>
      </p:sp>
    </p:spTree>
    <p:extLst>
      <p:ext uri="{BB962C8B-B14F-4D97-AF65-F5344CB8AC3E}">
        <p14:creationId xmlns:p14="http://schemas.microsoft.com/office/powerpoint/2010/main" val="68819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68CAF676501B44960A77BBD2A9CD08" ma:contentTypeVersion="15" ma:contentTypeDescription="Create a new document." ma:contentTypeScope="" ma:versionID="c845b75bb7d6ae0d4bf162039ef94a3d">
  <xsd:schema xmlns:xsd="http://www.w3.org/2001/XMLSchema" xmlns:xs="http://www.w3.org/2001/XMLSchema" xmlns:p="http://schemas.microsoft.com/office/2006/metadata/properties" xmlns:ns3="57565e44-8b24-4f66-aa76-9dc29aad0991" xmlns:ns4="c831d9e8-80e4-4025-8f7f-e56b4d92be4a" targetNamespace="http://schemas.microsoft.com/office/2006/metadata/properties" ma:root="true" ma:fieldsID="46d2a5baf014765b6d885a737b83a927" ns3:_="" ns4:_="">
    <xsd:import namespace="57565e44-8b24-4f66-aa76-9dc29aad0991"/>
    <xsd:import namespace="c831d9e8-80e4-4025-8f7f-e56b4d92be4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565e44-8b24-4f66-aa76-9dc29aad09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31d9e8-80e4-4025-8f7f-e56b4d92be4a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7565e44-8b24-4f66-aa76-9dc29aad0991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8B74FF1-3C92-44B2-998C-13552122BB6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7565e44-8b24-4f66-aa76-9dc29aad0991"/>
    <ds:schemaRef ds:uri="c831d9e8-80e4-4025-8f7f-e56b4d92be4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32B058A-7BC4-4B69-9AF9-C561F650CFE8}">
  <ds:schemaRefs>
    <ds:schemaRef ds:uri="http://schemas.microsoft.com/office/2006/metadata/properties"/>
    <ds:schemaRef ds:uri="c831d9e8-80e4-4025-8f7f-e56b4d92be4a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57565e44-8b24-4f66-aa76-9dc29aad0991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90E8CBD5-64DD-4407-BC2C-1F24C2B2684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6957</TotalTime>
  <Words>253</Words>
  <Application>Microsoft Office PowerPoint</Application>
  <PresentationFormat>Widescreen</PresentationFormat>
  <Paragraphs>49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-apple-system</vt:lpstr>
      <vt:lpstr>Arial</vt:lpstr>
      <vt:lpstr>Calibri</vt:lpstr>
      <vt:lpstr>Verdana</vt:lpstr>
      <vt:lpstr>Office Theme</vt:lpstr>
      <vt:lpstr>How can I support my child to remain on top of their revision?  Luke Rushforth</vt:lpstr>
      <vt:lpstr>What do you think the biggest barriers are to children revising successfully?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Shaun Furzer</dc:creator>
  <cp:lastModifiedBy>J Richards</cp:lastModifiedBy>
  <cp:revision>867</cp:revision>
  <dcterms:created xsi:type="dcterms:W3CDTF">2020-10-07T13:55:11Z</dcterms:created>
  <dcterms:modified xsi:type="dcterms:W3CDTF">2023-04-18T08:19:32Z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0x0101000D68CAF676501B44960A77BBD2A9CD08</vt:lpwstr>
  </property>
</Properties>
</file>