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95" r:id="rId2"/>
    <p:sldId id="296" r:id="rId3"/>
  </p:sldIdLst>
  <p:sldSz cx="9906000" cy="6858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12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0DEDA"/>
    <a:srgbClr val="193662"/>
    <a:srgbClr val="E673E9"/>
    <a:srgbClr val="D0ABEC"/>
    <a:srgbClr val="ECECEC"/>
    <a:srgbClr val="FCD049"/>
    <a:srgbClr val="599943"/>
    <a:srgbClr val="BC3FCE"/>
    <a:srgbClr val="872E93"/>
    <a:srgbClr val="F400C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3570" autoAdjust="0"/>
    <p:restoredTop sz="95230"/>
  </p:normalViewPr>
  <p:slideViewPr>
    <p:cSldViewPr snapToGrid="0">
      <p:cViewPr varScale="1">
        <p:scale>
          <a:sx n="108" d="100"/>
          <a:sy n="108" d="100"/>
        </p:scale>
        <p:origin x="2136" y="114"/>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 Currie" userId="c402c155-14e7-440a-8c26-a1dca60f71bf" providerId="ADAL" clId="{656D4A24-0E3F-B748-9982-273750ED9C0D}"/>
    <pc:docChg chg="undo custSel addSld delSld modSld">
      <pc:chgData name="M Currie" userId="c402c155-14e7-440a-8c26-a1dca60f71bf" providerId="ADAL" clId="{656D4A24-0E3F-B748-9982-273750ED9C0D}" dt="2022-11-05T21:19:20.797" v="4206" actId="207"/>
      <pc:docMkLst>
        <pc:docMk/>
      </pc:docMkLst>
      <pc:sldChg chg="addSp delSp modSp setBg">
        <pc:chgData name="M Currie" userId="c402c155-14e7-440a-8c26-a1dca60f71bf" providerId="ADAL" clId="{656D4A24-0E3F-B748-9982-273750ED9C0D}" dt="2022-11-04T10:55:44.723" v="3719" actId="1038"/>
        <pc:sldMkLst>
          <pc:docMk/>
          <pc:sldMk cId="932112838" sldId="256"/>
        </pc:sldMkLst>
        <pc:spChg chg="add mod">
          <ac:chgData name="M Currie" userId="c402c155-14e7-440a-8c26-a1dca60f71bf" providerId="ADAL" clId="{656D4A24-0E3F-B748-9982-273750ED9C0D}" dt="2022-11-04T10:54:16.429" v="3629" actId="1038"/>
          <ac:spMkLst>
            <pc:docMk/>
            <pc:sldMk cId="932112838" sldId="256"/>
            <ac:spMk id="2" creationId="{1EB619B8-3E0D-A543-9627-4F7A0C0D423A}"/>
          </ac:spMkLst>
        </pc:spChg>
        <pc:spChg chg="add del mod">
          <ac:chgData name="M Currie" userId="c402c155-14e7-440a-8c26-a1dca60f71bf" providerId="ADAL" clId="{656D4A24-0E3F-B748-9982-273750ED9C0D}" dt="2022-11-03T21:57:17.324" v="1543" actId="478"/>
          <ac:spMkLst>
            <pc:docMk/>
            <pc:sldMk cId="932112838" sldId="256"/>
            <ac:spMk id="4" creationId="{3DA34820-BCA1-0B42-AE21-802DFBDC0973}"/>
          </ac:spMkLst>
        </pc:spChg>
        <pc:spChg chg="add mod">
          <ac:chgData name="M Currie" userId="c402c155-14e7-440a-8c26-a1dca60f71bf" providerId="ADAL" clId="{656D4A24-0E3F-B748-9982-273750ED9C0D}" dt="2022-11-04T10:54:16.429" v="3629" actId="1038"/>
          <ac:spMkLst>
            <pc:docMk/>
            <pc:sldMk cId="932112838" sldId="256"/>
            <ac:spMk id="5" creationId="{7C57C722-8A86-1B40-B4A4-5ADDC89563AE}"/>
          </ac:spMkLst>
        </pc:spChg>
        <pc:spChg chg="add del mod">
          <ac:chgData name="M Currie" userId="c402c155-14e7-440a-8c26-a1dca60f71bf" providerId="ADAL" clId="{656D4A24-0E3F-B748-9982-273750ED9C0D}" dt="2022-11-03T22:00:45.617" v="1592" actId="478"/>
          <ac:spMkLst>
            <pc:docMk/>
            <pc:sldMk cId="932112838" sldId="256"/>
            <ac:spMk id="11" creationId="{CE29934A-CB4C-DA42-A3B4-F7B449337CA9}"/>
          </ac:spMkLst>
        </pc:spChg>
        <pc:spChg chg="add del mod">
          <ac:chgData name="M Currie" userId="c402c155-14e7-440a-8c26-a1dca60f71bf" providerId="ADAL" clId="{656D4A24-0E3F-B748-9982-273750ED9C0D}" dt="2022-11-03T23:14:15.139" v="3251" actId="478"/>
          <ac:spMkLst>
            <pc:docMk/>
            <pc:sldMk cId="932112838" sldId="256"/>
            <ac:spMk id="13" creationId="{DD23746E-B4D9-5348-895E-C15918A6F7E6}"/>
          </ac:spMkLst>
        </pc:spChg>
        <pc:spChg chg="add del mod">
          <ac:chgData name="M Currie" userId="c402c155-14e7-440a-8c26-a1dca60f71bf" providerId="ADAL" clId="{656D4A24-0E3F-B748-9982-273750ED9C0D}" dt="2022-11-03T23:14:18.700" v="3253" actId="478"/>
          <ac:spMkLst>
            <pc:docMk/>
            <pc:sldMk cId="932112838" sldId="256"/>
            <ac:spMk id="27" creationId="{05FB6820-16E1-034B-8FCB-C044D85B325F}"/>
          </ac:spMkLst>
        </pc:spChg>
        <pc:spChg chg="mod">
          <ac:chgData name="M Currie" userId="c402c155-14e7-440a-8c26-a1dca60f71bf" providerId="ADAL" clId="{656D4A24-0E3F-B748-9982-273750ED9C0D}" dt="2022-11-04T10:54:16.429" v="3629" actId="1038"/>
          <ac:spMkLst>
            <pc:docMk/>
            <pc:sldMk cId="932112838" sldId="256"/>
            <ac:spMk id="58" creationId="{155C4EA0-8D3E-4C3E-983D-F94EBCB209F4}"/>
          </ac:spMkLst>
        </pc:spChg>
        <pc:spChg chg="add del mod">
          <ac:chgData name="M Currie" userId="c402c155-14e7-440a-8c26-a1dca60f71bf" providerId="ADAL" clId="{656D4A24-0E3F-B748-9982-273750ED9C0D}" dt="2022-11-03T22:02:07.025" v="1602" actId="478"/>
          <ac:spMkLst>
            <pc:docMk/>
            <pc:sldMk cId="932112838" sldId="256"/>
            <ac:spMk id="59" creationId="{A0934945-7447-0745-878E-D0939AC10A6D}"/>
          </ac:spMkLst>
        </pc:spChg>
        <pc:spChg chg="mod">
          <ac:chgData name="M Currie" userId="c402c155-14e7-440a-8c26-a1dca60f71bf" providerId="ADAL" clId="{656D4A24-0E3F-B748-9982-273750ED9C0D}" dt="2022-11-04T10:55:16.800" v="3705" actId="14100"/>
          <ac:spMkLst>
            <pc:docMk/>
            <pc:sldMk cId="932112838" sldId="256"/>
            <ac:spMk id="60" creationId="{312676AD-F27B-44FE-923D-BE24D6AE2743}"/>
          </ac:spMkLst>
        </pc:spChg>
        <pc:spChg chg="add del mod">
          <ac:chgData name="M Currie" userId="c402c155-14e7-440a-8c26-a1dca60f71bf" providerId="ADAL" clId="{656D4A24-0E3F-B748-9982-273750ED9C0D}" dt="2022-11-03T21:44:27.552" v="1173" actId="478"/>
          <ac:spMkLst>
            <pc:docMk/>
            <pc:sldMk cId="932112838" sldId="256"/>
            <ac:spMk id="61" creationId="{62136FC4-E5E4-094A-AFE4-DC210BF8B985}"/>
          </ac:spMkLst>
        </pc:spChg>
        <pc:spChg chg="del mod">
          <ac:chgData name="M Currie" userId="c402c155-14e7-440a-8c26-a1dca60f71bf" providerId="ADAL" clId="{656D4A24-0E3F-B748-9982-273750ED9C0D}" dt="2022-11-03T22:33:31.415" v="2345" actId="478"/>
          <ac:spMkLst>
            <pc:docMk/>
            <pc:sldMk cId="932112838" sldId="256"/>
            <ac:spMk id="62" creationId="{0B463EA2-0122-42C0-8714-4A1F20EAA3A7}"/>
          </ac:spMkLst>
        </pc:spChg>
        <pc:spChg chg="mod">
          <ac:chgData name="M Currie" userId="c402c155-14e7-440a-8c26-a1dca60f71bf" providerId="ADAL" clId="{656D4A24-0E3F-B748-9982-273750ED9C0D}" dt="2022-11-04T10:54:16.429" v="3629" actId="1038"/>
          <ac:spMkLst>
            <pc:docMk/>
            <pc:sldMk cId="932112838" sldId="256"/>
            <ac:spMk id="63" creationId="{74F2CA10-1685-4A81-B88F-CB4A0975C845}"/>
          </ac:spMkLst>
        </pc:spChg>
        <pc:spChg chg="del mod">
          <ac:chgData name="M Currie" userId="c402c155-14e7-440a-8c26-a1dca60f71bf" providerId="ADAL" clId="{656D4A24-0E3F-B748-9982-273750ED9C0D}" dt="2022-11-03T21:36:40.284" v="829" actId="478"/>
          <ac:spMkLst>
            <pc:docMk/>
            <pc:sldMk cId="932112838" sldId="256"/>
            <ac:spMk id="64" creationId="{C9B04FFB-D44C-4001-975B-8398B6AFDADF}"/>
          </ac:spMkLst>
        </pc:spChg>
        <pc:spChg chg="mod">
          <ac:chgData name="M Currie" userId="c402c155-14e7-440a-8c26-a1dca60f71bf" providerId="ADAL" clId="{656D4A24-0E3F-B748-9982-273750ED9C0D}" dt="2022-11-04T10:54:16.429" v="3629" actId="1038"/>
          <ac:spMkLst>
            <pc:docMk/>
            <pc:sldMk cId="932112838" sldId="256"/>
            <ac:spMk id="65" creationId="{0FBE3FCD-E119-41D8-9C69-D079D3983FD4}"/>
          </ac:spMkLst>
        </pc:spChg>
        <pc:spChg chg="mod">
          <ac:chgData name="M Currie" userId="c402c155-14e7-440a-8c26-a1dca60f71bf" providerId="ADAL" clId="{656D4A24-0E3F-B748-9982-273750ED9C0D}" dt="2022-11-04T10:54:57.169" v="3692" actId="1036"/>
          <ac:spMkLst>
            <pc:docMk/>
            <pc:sldMk cId="932112838" sldId="256"/>
            <ac:spMk id="66" creationId="{472EA216-5315-4FB8-9160-E64774D780FF}"/>
          </ac:spMkLst>
        </pc:spChg>
        <pc:spChg chg="mod">
          <ac:chgData name="M Currie" userId="c402c155-14e7-440a-8c26-a1dca60f71bf" providerId="ADAL" clId="{656D4A24-0E3F-B748-9982-273750ED9C0D}" dt="2022-11-04T10:54:16.429" v="3629" actId="1038"/>
          <ac:spMkLst>
            <pc:docMk/>
            <pc:sldMk cId="932112838" sldId="256"/>
            <ac:spMk id="67" creationId="{84E126D8-8E50-422D-8016-333C44FCB7CF}"/>
          </ac:spMkLst>
        </pc:spChg>
        <pc:spChg chg="mod">
          <ac:chgData name="M Currie" userId="c402c155-14e7-440a-8c26-a1dca60f71bf" providerId="ADAL" clId="{656D4A24-0E3F-B748-9982-273750ED9C0D}" dt="2022-11-04T10:54:46.440" v="3679" actId="1037"/>
          <ac:spMkLst>
            <pc:docMk/>
            <pc:sldMk cId="932112838" sldId="256"/>
            <ac:spMk id="68" creationId="{0C9CBB23-44C3-40B6-86EC-C25FBF3794C1}"/>
          </ac:spMkLst>
        </pc:spChg>
        <pc:spChg chg="add del mod">
          <ac:chgData name="M Currie" userId="c402c155-14e7-440a-8c26-a1dca60f71bf" providerId="ADAL" clId="{656D4A24-0E3F-B748-9982-273750ED9C0D}" dt="2022-11-03T23:11:58.300" v="3121" actId="478"/>
          <ac:spMkLst>
            <pc:docMk/>
            <pc:sldMk cId="932112838" sldId="256"/>
            <ac:spMk id="69" creationId="{88DE2669-FC94-314C-8C7A-E8EFC1B3811E}"/>
          </ac:spMkLst>
        </pc:spChg>
        <pc:spChg chg="add mod">
          <ac:chgData name="M Currie" userId="c402c155-14e7-440a-8c26-a1dca60f71bf" providerId="ADAL" clId="{656D4A24-0E3F-B748-9982-273750ED9C0D}" dt="2022-11-04T10:54:16.429" v="3629" actId="1038"/>
          <ac:spMkLst>
            <pc:docMk/>
            <pc:sldMk cId="932112838" sldId="256"/>
            <ac:spMk id="70" creationId="{C33B825A-6B34-3143-B708-CE5BBF4F892A}"/>
          </ac:spMkLst>
        </pc:spChg>
        <pc:spChg chg="add del mod">
          <ac:chgData name="M Currie" userId="c402c155-14e7-440a-8c26-a1dca60f71bf" providerId="ADAL" clId="{656D4A24-0E3F-B748-9982-273750ED9C0D}" dt="2022-11-04T10:54:16.429" v="3629" actId="1038"/>
          <ac:spMkLst>
            <pc:docMk/>
            <pc:sldMk cId="932112838" sldId="256"/>
            <ac:spMk id="71" creationId="{B84C6160-968C-B841-956E-C3D362C9FFCD}"/>
          </ac:spMkLst>
        </pc:spChg>
        <pc:spChg chg="add del mod">
          <ac:chgData name="M Currie" userId="c402c155-14e7-440a-8c26-a1dca60f71bf" providerId="ADAL" clId="{656D4A24-0E3F-B748-9982-273750ED9C0D}" dt="2022-11-03T22:19:48.679" v="2009" actId="478"/>
          <ac:spMkLst>
            <pc:docMk/>
            <pc:sldMk cId="932112838" sldId="256"/>
            <ac:spMk id="72" creationId="{ED0636A0-DF0C-854C-843F-1309B7433BA3}"/>
          </ac:spMkLst>
        </pc:spChg>
        <pc:spChg chg="add mod">
          <ac:chgData name="M Currie" userId="c402c155-14e7-440a-8c26-a1dca60f71bf" providerId="ADAL" clId="{656D4A24-0E3F-B748-9982-273750ED9C0D}" dt="2022-11-04T10:54:16.429" v="3629" actId="1038"/>
          <ac:spMkLst>
            <pc:docMk/>
            <pc:sldMk cId="932112838" sldId="256"/>
            <ac:spMk id="73" creationId="{60DE1D32-B06B-3D45-9B82-59C99EBBBFA7}"/>
          </ac:spMkLst>
        </pc:spChg>
        <pc:spChg chg="add del mod">
          <ac:chgData name="M Currie" userId="c402c155-14e7-440a-8c26-a1dca60f71bf" providerId="ADAL" clId="{656D4A24-0E3F-B748-9982-273750ED9C0D}" dt="2022-11-03T23:13:10.880" v="3170" actId="478"/>
          <ac:spMkLst>
            <pc:docMk/>
            <pc:sldMk cId="932112838" sldId="256"/>
            <ac:spMk id="74" creationId="{0BF74B75-61DF-C142-A58A-4CA5842A1B4A}"/>
          </ac:spMkLst>
        </pc:spChg>
        <pc:spChg chg="add mod">
          <ac:chgData name="M Currie" userId="c402c155-14e7-440a-8c26-a1dca60f71bf" providerId="ADAL" clId="{656D4A24-0E3F-B748-9982-273750ED9C0D}" dt="2022-11-04T10:49:35.496" v="3567" actId="1035"/>
          <ac:spMkLst>
            <pc:docMk/>
            <pc:sldMk cId="932112838" sldId="256"/>
            <ac:spMk id="75" creationId="{6C5235F6-E093-CE49-949F-DFC90D2A0870}"/>
          </ac:spMkLst>
        </pc:spChg>
        <pc:spChg chg="add mod">
          <ac:chgData name="M Currie" userId="c402c155-14e7-440a-8c26-a1dca60f71bf" providerId="ADAL" clId="{656D4A24-0E3F-B748-9982-273750ED9C0D}" dt="2022-11-04T10:54:16.429" v="3629" actId="1038"/>
          <ac:spMkLst>
            <pc:docMk/>
            <pc:sldMk cId="932112838" sldId="256"/>
            <ac:spMk id="76" creationId="{E56159A4-7BAE-5541-B46B-B28B1FDEE704}"/>
          </ac:spMkLst>
        </pc:spChg>
        <pc:spChg chg="add del mod">
          <ac:chgData name="M Currie" userId="c402c155-14e7-440a-8c26-a1dca60f71bf" providerId="ADAL" clId="{656D4A24-0E3F-B748-9982-273750ED9C0D}" dt="2022-11-03T21:52:58.040" v="1420" actId="478"/>
          <ac:spMkLst>
            <pc:docMk/>
            <pc:sldMk cId="932112838" sldId="256"/>
            <ac:spMk id="77" creationId="{B71D91E9-A338-2F44-AB85-D1F056CD6C5E}"/>
          </ac:spMkLst>
        </pc:spChg>
        <pc:spChg chg="add del mod">
          <ac:chgData name="M Currie" userId="c402c155-14e7-440a-8c26-a1dca60f71bf" providerId="ADAL" clId="{656D4A24-0E3F-B748-9982-273750ED9C0D}" dt="2022-11-03T22:20:50.416" v="2030" actId="478"/>
          <ac:spMkLst>
            <pc:docMk/>
            <pc:sldMk cId="932112838" sldId="256"/>
            <ac:spMk id="78" creationId="{9A21A2E7-AA6F-7946-A030-5B90661C395C}"/>
          </ac:spMkLst>
        </pc:spChg>
        <pc:spChg chg="add del mod">
          <ac:chgData name="M Currie" userId="c402c155-14e7-440a-8c26-a1dca60f71bf" providerId="ADAL" clId="{656D4A24-0E3F-B748-9982-273750ED9C0D}" dt="2022-11-03T23:15:39.674" v="3298" actId="478"/>
          <ac:spMkLst>
            <pc:docMk/>
            <pc:sldMk cId="932112838" sldId="256"/>
            <ac:spMk id="81" creationId="{F087009D-529B-6F45-A6A5-8D681AE1AF06}"/>
          </ac:spMkLst>
        </pc:spChg>
        <pc:spChg chg="add mod">
          <ac:chgData name="M Currie" userId="c402c155-14e7-440a-8c26-a1dca60f71bf" providerId="ADAL" clId="{656D4A24-0E3F-B748-9982-273750ED9C0D}" dt="2022-11-04T10:54:16.429" v="3629" actId="1038"/>
          <ac:spMkLst>
            <pc:docMk/>
            <pc:sldMk cId="932112838" sldId="256"/>
            <ac:spMk id="82" creationId="{E60BDBD3-B6E4-414E-B088-BE4BFAC72810}"/>
          </ac:spMkLst>
        </pc:spChg>
        <pc:spChg chg="add del mod">
          <ac:chgData name="M Currie" userId="c402c155-14e7-440a-8c26-a1dca60f71bf" providerId="ADAL" clId="{656D4A24-0E3F-B748-9982-273750ED9C0D}" dt="2022-11-03T22:30:16.255" v="2193" actId="478"/>
          <ac:spMkLst>
            <pc:docMk/>
            <pc:sldMk cId="932112838" sldId="256"/>
            <ac:spMk id="83" creationId="{B7CFCB52-62B9-D04B-B913-71AE1ED94E96}"/>
          </ac:spMkLst>
        </pc:spChg>
        <pc:spChg chg="add del mod">
          <ac:chgData name="M Currie" userId="c402c155-14e7-440a-8c26-a1dca60f71bf" providerId="ADAL" clId="{656D4A24-0E3F-B748-9982-273750ED9C0D}" dt="2022-11-04T10:54:16.429" v="3629" actId="1038"/>
          <ac:spMkLst>
            <pc:docMk/>
            <pc:sldMk cId="932112838" sldId="256"/>
            <ac:spMk id="84" creationId="{D1A308C6-7F66-F348-8A30-350FF58C80A2}"/>
          </ac:spMkLst>
        </pc:spChg>
        <pc:spChg chg="add mod">
          <ac:chgData name="M Currie" userId="c402c155-14e7-440a-8c26-a1dca60f71bf" providerId="ADAL" clId="{656D4A24-0E3F-B748-9982-273750ED9C0D}" dt="2022-11-04T10:54:16.429" v="3629" actId="1038"/>
          <ac:spMkLst>
            <pc:docMk/>
            <pc:sldMk cId="932112838" sldId="256"/>
            <ac:spMk id="85" creationId="{2BAE4BD3-F641-9243-9EBE-167B3FC1FEB7}"/>
          </ac:spMkLst>
        </pc:spChg>
        <pc:spChg chg="add mod">
          <ac:chgData name="M Currie" userId="c402c155-14e7-440a-8c26-a1dca60f71bf" providerId="ADAL" clId="{656D4A24-0E3F-B748-9982-273750ED9C0D}" dt="2022-11-04T10:54:16.429" v="3629" actId="1038"/>
          <ac:spMkLst>
            <pc:docMk/>
            <pc:sldMk cId="932112838" sldId="256"/>
            <ac:spMk id="86" creationId="{FBC79276-CED9-D24D-838D-1C9D5E369BC9}"/>
          </ac:spMkLst>
        </pc:spChg>
        <pc:spChg chg="add mod">
          <ac:chgData name="M Currie" userId="c402c155-14e7-440a-8c26-a1dca60f71bf" providerId="ADAL" clId="{656D4A24-0E3F-B748-9982-273750ED9C0D}" dt="2022-11-04T10:54:16.429" v="3629" actId="1038"/>
          <ac:spMkLst>
            <pc:docMk/>
            <pc:sldMk cId="932112838" sldId="256"/>
            <ac:spMk id="87" creationId="{16ACE50A-B69A-7C4A-BF59-C8BAD9A97A7A}"/>
          </ac:spMkLst>
        </pc:spChg>
        <pc:spChg chg="add del mod">
          <ac:chgData name="M Currie" userId="c402c155-14e7-440a-8c26-a1dca60f71bf" providerId="ADAL" clId="{656D4A24-0E3F-B748-9982-273750ED9C0D}" dt="2022-11-03T22:15:56.571" v="1905" actId="478"/>
          <ac:spMkLst>
            <pc:docMk/>
            <pc:sldMk cId="932112838" sldId="256"/>
            <ac:spMk id="88" creationId="{B62CB210-C766-4B4E-A7A1-9858BBE3B9C8}"/>
          </ac:spMkLst>
        </pc:spChg>
        <pc:spChg chg="add mod">
          <ac:chgData name="M Currie" userId="c402c155-14e7-440a-8c26-a1dca60f71bf" providerId="ADAL" clId="{656D4A24-0E3F-B748-9982-273750ED9C0D}" dt="2022-11-04T10:54:42.810" v="3667" actId="1035"/>
          <ac:spMkLst>
            <pc:docMk/>
            <pc:sldMk cId="932112838" sldId="256"/>
            <ac:spMk id="89" creationId="{EDF5978F-1977-0C4A-9F17-0E6FA0C1E8CC}"/>
          </ac:spMkLst>
        </pc:spChg>
        <pc:spChg chg="add del mod">
          <ac:chgData name="M Currie" userId="c402c155-14e7-440a-8c26-a1dca60f71bf" providerId="ADAL" clId="{656D4A24-0E3F-B748-9982-273750ED9C0D}" dt="2022-11-03T22:50:43.526" v="2618" actId="478"/>
          <ac:spMkLst>
            <pc:docMk/>
            <pc:sldMk cId="932112838" sldId="256"/>
            <ac:spMk id="90" creationId="{602B5FCF-80AE-484B-976A-821E9999E363}"/>
          </ac:spMkLst>
        </pc:spChg>
        <pc:spChg chg="add del mod">
          <ac:chgData name="M Currie" userId="c402c155-14e7-440a-8c26-a1dca60f71bf" providerId="ADAL" clId="{656D4A24-0E3F-B748-9982-273750ED9C0D}" dt="2022-11-03T22:38:27.823" v="2425" actId="478"/>
          <ac:spMkLst>
            <pc:docMk/>
            <pc:sldMk cId="932112838" sldId="256"/>
            <ac:spMk id="91" creationId="{9E510B4F-0D39-A64E-8275-6E5C6550601A}"/>
          </ac:spMkLst>
        </pc:spChg>
        <pc:spChg chg="add del mod">
          <ac:chgData name="M Currie" userId="c402c155-14e7-440a-8c26-a1dca60f71bf" providerId="ADAL" clId="{656D4A24-0E3F-B748-9982-273750ED9C0D}" dt="2022-11-03T22:50:35.740" v="2613" actId="478"/>
          <ac:spMkLst>
            <pc:docMk/>
            <pc:sldMk cId="932112838" sldId="256"/>
            <ac:spMk id="92" creationId="{CF0382AE-E23C-C844-BF41-0A39615B7A40}"/>
          </ac:spMkLst>
        </pc:spChg>
        <pc:spChg chg="add del mod">
          <ac:chgData name="M Currie" userId="c402c155-14e7-440a-8c26-a1dca60f71bf" providerId="ADAL" clId="{656D4A24-0E3F-B748-9982-273750ED9C0D}" dt="2022-11-03T22:31:15.840" v="2258" actId="478"/>
          <ac:spMkLst>
            <pc:docMk/>
            <pc:sldMk cId="932112838" sldId="256"/>
            <ac:spMk id="93" creationId="{91FF4E0D-82F0-344B-9AC3-FEFF2BE9CE7C}"/>
          </ac:spMkLst>
        </pc:spChg>
        <pc:spChg chg="add del mod">
          <ac:chgData name="M Currie" userId="c402c155-14e7-440a-8c26-a1dca60f71bf" providerId="ADAL" clId="{656D4A24-0E3F-B748-9982-273750ED9C0D}" dt="2022-11-03T22:31:34.187" v="2265" actId="478"/>
          <ac:spMkLst>
            <pc:docMk/>
            <pc:sldMk cId="932112838" sldId="256"/>
            <ac:spMk id="94" creationId="{CC1C2321-2E5A-5046-8D8D-B0E1CC3FACD3}"/>
          </ac:spMkLst>
        </pc:spChg>
        <pc:spChg chg="add del mod">
          <ac:chgData name="M Currie" userId="c402c155-14e7-440a-8c26-a1dca60f71bf" providerId="ADAL" clId="{656D4A24-0E3F-B748-9982-273750ED9C0D}" dt="2022-11-03T22:31:34.187" v="2265" actId="478"/>
          <ac:spMkLst>
            <pc:docMk/>
            <pc:sldMk cId="932112838" sldId="256"/>
            <ac:spMk id="95" creationId="{431BE0B0-E453-D44D-BDD9-5D5B50F86B21}"/>
          </ac:spMkLst>
        </pc:spChg>
        <pc:spChg chg="add del mod">
          <ac:chgData name="M Currie" userId="c402c155-14e7-440a-8c26-a1dca60f71bf" providerId="ADAL" clId="{656D4A24-0E3F-B748-9982-273750ED9C0D}" dt="2022-11-03T22:31:34.187" v="2265" actId="478"/>
          <ac:spMkLst>
            <pc:docMk/>
            <pc:sldMk cId="932112838" sldId="256"/>
            <ac:spMk id="96" creationId="{7725C932-263C-5348-9980-D17ADF4F63C9}"/>
          </ac:spMkLst>
        </pc:spChg>
        <pc:spChg chg="add del mod">
          <ac:chgData name="M Currie" userId="c402c155-14e7-440a-8c26-a1dca60f71bf" providerId="ADAL" clId="{656D4A24-0E3F-B748-9982-273750ED9C0D}" dt="2022-11-03T22:40:47.872" v="2438" actId="478"/>
          <ac:spMkLst>
            <pc:docMk/>
            <pc:sldMk cId="932112838" sldId="256"/>
            <ac:spMk id="97" creationId="{BF71CA66-F064-8D44-B066-7BE3B90E43B8}"/>
          </ac:spMkLst>
        </pc:spChg>
        <pc:spChg chg="add del">
          <ac:chgData name="M Currie" userId="c402c155-14e7-440a-8c26-a1dca60f71bf" providerId="ADAL" clId="{656D4A24-0E3F-B748-9982-273750ED9C0D}" dt="2022-11-03T22:05:04.373" v="1645"/>
          <ac:spMkLst>
            <pc:docMk/>
            <pc:sldMk cId="932112838" sldId="256"/>
            <ac:spMk id="98" creationId="{D528B0A7-6BC9-0C49-BE4E-A46A948BB7F7}"/>
          </ac:spMkLst>
        </pc:spChg>
        <pc:spChg chg="add del mod">
          <ac:chgData name="M Currie" userId="c402c155-14e7-440a-8c26-a1dca60f71bf" providerId="ADAL" clId="{656D4A24-0E3F-B748-9982-273750ED9C0D}" dt="2022-11-03T22:05:13.063" v="1651" actId="478"/>
          <ac:spMkLst>
            <pc:docMk/>
            <pc:sldMk cId="932112838" sldId="256"/>
            <ac:spMk id="99" creationId="{C3B416A7-6607-ED4A-A406-D073C2D55157}"/>
          </ac:spMkLst>
        </pc:spChg>
        <pc:spChg chg="add mod">
          <ac:chgData name="M Currie" userId="c402c155-14e7-440a-8c26-a1dca60f71bf" providerId="ADAL" clId="{656D4A24-0E3F-B748-9982-273750ED9C0D}" dt="2022-11-04T10:54:16.429" v="3629" actId="1038"/>
          <ac:spMkLst>
            <pc:docMk/>
            <pc:sldMk cId="932112838" sldId="256"/>
            <ac:spMk id="100" creationId="{D0EC0218-4706-CD43-B100-248CE437BE69}"/>
          </ac:spMkLst>
        </pc:spChg>
        <pc:spChg chg="add mod">
          <ac:chgData name="M Currie" userId="c402c155-14e7-440a-8c26-a1dca60f71bf" providerId="ADAL" clId="{656D4A24-0E3F-B748-9982-273750ED9C0D}" dt="2022-11-04T10:54:16.429" v="3629" actId="1038"/>
          <ac:spMkLst>
            <pc:docMk/>
            <pc:sldMk cId="932112838" sldId="256"/>
            <ac:spMk id="101" creationId="{8ED02AD5-4F94-1D42-A42D-1F466F577E24}"/>
          </ac:spMkLst>
        </pc:spChg>
        <pc:spChg chg="add del mod">
          <ac:chgData name="M Currie" userId="c402c155-14e7-440a-8c26-a1dca60f71bf" providerId="ADAL" clId="{656D4A24-0E3F-B748-9982-273750ED9C0D}" dt="2022-11-03T22:52:38.274" v="2743" actId="478"/>
          <ac:spMkLst>
            <pc:docMk/>
            <pc:sldMk cId="932112838" sldId="256"/>
            <ac:spMk id="102" creationId="{6406BE1D-8F48-0E4C-A5BE-BD4AB42BAC08}"/>
          </ac:spMkLst>
        </pc:spChg>
        <pc:spChg chg="add del mod">
          <ac:chgData name="M Currie" userId="c402c155-14e7-440a-8c26-a1dca60f71bf" providerId="ADAL" clId="{656D4A24-0E3F-B748-9982-273750ED9C0D}" dt="2022-11-03T22:52:38.274" v="2743" actId="478"/>
          <ac:spMkLst>
            <pc:docMk/>
            <pc:sldMk cId="932112838" sldId="256"/>
            <ac:spMk id="103" creationId="{53610C58-583D-6B49-8D3D-76609C8219C1}"/>
          </ac:spMkLst>
        </pc:spChg>
        <pc:spChg chg="add del mod">
          <ac:chgData name="M Currie" userId="c402c155-14e7-440a-8c26-a1dca60f71bf" providerId="ADAL" clId="{656D4A24-0E3F-B748-9982-273750ED9C0D}" dt="2022-11-03T22:52:38.274" v="2743" actId="478"/>
          <ac:spMkLst>
            <pc:docMk/>
            <pc:sldMk cId="932112838" sldId="256"/>
            <ac:spMk id="104" creationId="{460E199E-219D-BC40-95C9-8CEEED3BAEF4}"/>
          </ac:spMkLst>
        </pc:spChg>
        <pc:spChg chg="add del mod">
          <ac:chgData name="M Currie" userId="c402c155-14e7-440a-8c26-a1dca60f71bf" providerId="ADAL" clId="{656D4A24-0E3F-B748-9982-273750ED9C0D}" dt="2022-11-03T22:52:35.785" v="2742" actId="478"/>
          <ac:spMkLst>
            <pc:docMk/>
            <pc:sldMk cId="932112838" sldId="256"/>
            <ac:spMk id="105" creationId="{CFE2607C-FA10-E149-877E-4F4FA01436BA}"/>
          </ac:spMkLst>
        </pc:spChg>
        <pc:spChg chg="add del mod">
          <ac:chgData name="M Currie" userId="c402c155-14e7-440a-8c26-a1dca60f71bf" providerId="ADAL" clId="{656D4A24-0E3F-B748-9982-273750ED9C0D}" dt="2022-11-03T22:10:57.759" v="1744" actId="478"/>
          <ac:spMkLst>
            <pc:docMk/>
            <pc:sldMk cId="932112838" sldId="256"/>
            <ac:spMk id="106" creationId="{9F8D8845-6D7D-8C46-804B-6AA800A490E9}"/>
          </ac:spMkLst>
        </pc:spChg>
        <pc:spChg chg="add mod">
          <ac:chgData name="M Currie" userId="c402c155-14e7-440a-8c26-a1dca60f71bf" providerId="ADAL" clId="{656D4A24-0E3F-B748-9982-273750ED9C0D}" dt="2022-11-04T10:49:35.496" v="3567" actId="1035"/>
          <ac:spMkLst>
            <pc:docMk/>
            <pc:sldMk cId="932112838" sldId="256"/>
            <ac:spMk id="107" creationId="{B4B01DFD-F4F1-4F48-8485-410B6D5732A2}"/>
          </ac:spMkLst>
        </pc:spChg>
        <pc:spChg chg="add mod">
          <ac:chgData name="M Currie" userId="c402c155-14e7-440a-8c26-a1dca60f71bf" providerId="ADAL" clId="{656D4A24-0E3F-B748-9982-273750ED9C0D}" dt="2022-11-04T10:54:16.429" v="3629" actId="1038"/>
          <ac:spMkLst>
            <pc:docMk/>
            <pc:sldMk cId="932112838" sldId="256"/>
            <ac:spMk id="108" creationId="{2E5886A7-07E3-574B-A194-77E354E4408A}"/>
          </ac:spMkLst>
        </pc:spChg>
        <pc:spChg chg="add del mod">
          <ac:chgData name="M Currie" userId="c402c155-14e7-440a-8c26-a1dca60f71bf" providerId="ADAL" clId="{656D4A24-0E3F-B748-9982-273750ED9C0D}" dt="2022-11-03T22:19:50.424" v="2010" actId="478"/>
          <ac:spMkLst>
            <pc:docMk/>
            <pc:sldMk cId="932112838" sldId="256"/>
            <ac:spMk id="109" creationId="{A211ED17-7C36-AD49-8C15-73DA1AB87E24}"/>
          </ac:spMkLst>
        </pc:spChg>
        <pc:spChg chg="add mod">
          <ac:chgData name="M Currie" userId="c402c155-14e7-440a-8c26-a1dca60f71bf" providerId="ADAL" clId="{656D4A24-0E3F-B748-9982-273750ED9C0D}" dt="2022-11-04T10:54:16.429" v="3629" actId="1038"/>
          <ac:spMkLst>
            <pc:docMk/>
            <pc:sldMk cId="932112838" sldId="256"/>
            <ac:spMk id="110" creationId="{A5EB52AF-81C7-0C4A-BBA6-C0CF845B249C}"/>
          </ac:spMkLst>
        </pc:spChg>
        <pc:spChg chg="add mod">
          <ac:chgData name="M Currie" userId="c402c155-14e7-440a-8c26-a1dca60f71bf" providerId="ADAL" clId="{656D4A24-0E3F-B748-9982-273750ED9C0D}" dt="2022-11-04T10:54:16.429" v="3629" actId="1038"/>
          <ac:spMkLst>
            <pc:docMk/>
            <pc:sldMk cId="932112838" sldId="256"/>
            <ac:spMk id="111" creationId="{B56C9853-8D24-6646-9F24-BB089F570778}"/>
          </ac:spMkLst>
        </pc:spChg>
        <pc:spChg chg="add mod">
          <ac:chgData name="M Currie" userId="c402c155-14e7-440a-8c26-a1dca60f71bf" providerId="ADAL" clId="{656D4A24-0E3F-B748-9982-273750ED9C0D}" dt="2022-11-04T10:55:44.723" v="3719" actId="1038"/>
          <ac:spMkLst>
            <pc:docMk/>
            <pc:sldMk cId="932112838" sldId="256"/>
            <ac:spMk id="112" creationId="{9EAF2A0D-C3CA-D143-9DD5-6BDA3842FE20}"/>
          </ac:spMkLst>
        </pc:spChg>
        <pc:spChg chg="add mod">
          <ac:chgData name="M Currie" userId="c402c155-14e7-440a-8c26-a1dca60f71bf" providerId="ADAL" clId="{656D4A24-0E3F-B748-9982-273750ED9C0D}" dt="2022-11-04T10:54:16.429" v="3629" actId="1038"/>
          <ac:spMkLst>
            <pc:docMk/>
            <pc:sldMk cId="932112838" sldId="256"/>
            <ac:spMk id="115" creationId="{794E1ADE-F348-5D40-B6A1-31BD059D1161}"/>
          </ac:spMkLst>
        </pc:spChg>
        <pc:spChg chg="add del mod">
          <ac:chgData name="M Currie" userId="c402c155-14e7-440a-8c26-a1dca60f71bf" providerId="ADAL" clId="{656D4A24-0E3F-B748-9982-273750ED9C0D}" dt="2022-11-03T22:51:10.385" v="2629" actId="478"/>
          <ac:spMkLst>
            <pc:docMk/>
            <pc:sldMk cId="932112838" sldId="256"/>
            <ac:spMk id="116" creationId="{7A7A298E-E4FD-6D41-AF07-9A5F4BBBCD4D}"/>
          </ac:spMkLst>
        </pc:spChg>
        <pc:spChg chg="add del mod">
          <ac:chgData name="M Currie" userId="c402c155-14e7-440a-8c26-a1dca60f71bf" providerId="ADAL" clId="{656D4A24-0E3F-B748-9982-273750ED9C0D}" dt="2022-11-03T22:40:45.419" v="2437" actId="478"/>
          <ac:spMkLst>
            <pc:docMk/>
            <pc:sldMk cId="932112838" sldId="256"/>
            <ac:spMk id="117" creationId="{CB10CDB8-ABBC-7046-A982-75C73C93A455}"/>
          </ac:spMkLst>
        </pc:spChg>
        <pc:spChg chg="add del mod">
          <ac:chgData name="M Currie" userId="c402c155-14e7-440a-8c26-a1dca60f71bf" providerId="ADAL" clId="{656D4A24-0E3F-B748-9982-273750ED9C0D}" dt="2022-11-03T22:51:14.957" v="2631" actId="478"/>
          <ac:spMkLst>
            <pc:docMk/>
            <pc:sldMk cId="932112838" sldId="256"/>
            <ac:spMk id="118" creationId="{43686CB3-BB60-5C4F-803D-8D6F47AE1273}"/>
          </ac:spMkLst>
        </pc:spChg>
        <pc:spChg chg="add mod">
          <ac:chgData name="M Currie" userId="c402c155-14e7-440a-8c26-a1dca60f71bf" providerId="ADAL" clId="{656D4A24-0E3F-B748-9982-273750ED9C0D}" dt="2022-11-04T10:54:16.429" v="3629" actId="1038"/>
          <ac:spMkLst>
            <pc:docMk/>
            <pc:sldMk cId="932112838" sldId="256"/>
            <ac:spMk id="119" creationId="{02A15CCD-0D7F-5F46-B01B-A856A125013C}"/>
          </ac:spMkLst>
        </pc:spChg>
        <pc:spChg chg="add del mod">
          <ac:chgData name="M Currie" userId="c402c155-14e7-440a-8c26-a1dca60f71bf" providerId="ADAL" clId="{656D4A24-0E3F-B748-9982-273750ED9C0D}" dt="2022-11-03T22:52:23.786" v="2739" actId="478"/>
          <ac:spMkLst>
            <pc:docMk/>
            <pc:sldMk cId="932112838" sldId="256"/>
            <ac:spMk id="124" creationId="{DC05D50E-3C01-3A44-BE51-E98EF04428DC}"/>
          </ac:spMkLst>
        </pc:spChg>
        <pc:spChg chg="add del">
          <ac:chgData name="M Currie" userId="c402c155-14e7-440a-8c26-a1dca60f71bf" providerId="ADAL" clId="{656D4A24-0E3F-B748-9982-273750ED9C0D}" dt="2022-11-03T22:49:23.850" v="2560"/>
          <ac:spMkLst>
            <pc:docMk/>
            <pc:sldMk cId="932112838" sldId="256"/>
            <ac:spMk id="126" creationId="{6D432655-1121-0146-8A21-16281A855D3C}"/>
          </ac:spMkLst>
        </pc:spChg>
        <pc:spChg chg="add mod">
          <ac:chgData name="M Currie" userId="c402c155-14e7-440a-8c26-a1dca60f71bf" providerId="ADAL" clId="{656D4A24-0E3F-B748-9982-273750ED9C0D}" dt="2022-11-04T10:54:16.429" v="3629" actId="1038"/>
          <ac:spMkLst>
            <pc:docMk/>
            <pc:sldMk cId="932112838" sldId="256"/>
            <ac:spMk id="127" creationId="{26B887A9-FF39-ED47-B98C-E70758CCB85E}"/>
          </ac:spMkLst>
        </pc:spChg>
        <pc:spChg chg="add del mod">
          <ac:chgData name="M Currie" userId="c402c155-14e7-440a-8c26-a1dca60f71bf" providerId="ADAL" clId="{656D4A24-0E3F-B748-9982-273750ED9C0D}" dt="2022-11-03T22:50:34.445" v="2612"/>
          <ac:spMkLst>
            <pc:docMk/>
            <pc:sldMk cId="932112838" sldId="256"/>
            <ac:spMk id="128" creationId="{75827F0D-6510-BF44-B7E7-10C0B4B9A0BF}"/>
          </ac:spMkLst>
        </pc:spChg>
        <pc:spChg chg="add mod">
          <ac:chgData name="M Currie" userId="c402c155-14e7-440a-8c26-a1dca60f71bf" providerId="ADAL" clId="{656D4A24-0E3F-B748-9982-273750ED9C0D}" dt="2022-11-04T10:54:28.566" v="3644" actId="1037"/>
          <ac:spMkLst>
            <pc:docMk/>
            <pc:sldMk cId="932112838" sldId="256"/>
            <ac:spMk id="129" creationId="{C5B866A1-7B2A-8246-8396-353FB5D856A0}"/>
          </ac:spMkLst>
        </pc:spChg>
        <pc:spChg chg="add del mod">
          <ac:chgData name="M Currie" userId="c402c155-14e7-440a-8c26-a1dca60f71bf" providerId="ADAL" clId="{656D4A24-0E3F-B748-9982-273750ED9C0D}" dt="2022-11-03T22:50:42.525" v="2617"/>
          <ac:spMkLst>
            <pc:docMk/>
            <pc:sldMk cId="932112838" sldId="256"/>
            <ac:spMk id="130" creationId="{2AB8AC77-0249-C24D-A516-4165BD3E97A4}"/>
          </ac:spMkLst>
        </pc:spChg>
        <pc:spChg chg="add mod">
          <ac:chgData name="M Currie" userId="c402c155-14e7-440a-8c26-a1dca60f71bf" providerId="ADAL" clId="{656D4A24-0E3F-B748-9982-273750ED9C0D}" dt="2022-11-04T10:54:28.566" v="3644" actId="1037"/>
          <ac:spMkLst>
            <pc:docMk/>
            <pc:sldMk cId="932112838" sldId="256"/>
            <ac:spMk id="131" creationId="{19B10E00-0D73-3B42-9AB3-B22A60724DB6}"/>
          </ac:spMkLst>
        </pc:spChg>
        <pc:spChg chg="add del mod">
          <ac:chgData name="M Currie" userId="c402c155-14e7-440a-8c26-a1dca60f71bf" providerId="ADAL" clId="{656D4A24-0E3F-B748-9982-273750ED9C0D}" dt="2022-11-03T22:51:12.812" v="2630" actId="478"/>
          <ac:spMkLst>
            <pc:docMk/>
            <pc:sldMk cId="932112838" sldId="256"/>
            <ac:spMk id="132" creationId="{AA71DDFE-948B-304A-B15C-8CD931D87477}"/>
          </ac:spMkLst>
        </pc:spChg>
        <pc:spChg chg="add del mod">
          <ac:chgData name="M Currie" userId="c402c155-14e7-440a-8c26-a1dca60f71bf" providerId="ADAL" clId="{656D4A24-0E3F-B748-9982-273750ED9C0D}" dt="2022-11-03T22:51:16.797" v="2632" actId="478"/>
          <ac:spMkLst>
            <pc:docMk/>
            <pc:sldMk cId="932112838" sldId="256"/>
            <ac:spMk id="133" creationId="{35D5A858-1563-F54B-A2F8-C5AC66F2BF1C}"/>
          </ac:spMkLst>
        </pc:spChg>
        <pc:spChg chg="add mod">
          <ac:chgData name="M Currie" userId="c402c155-14e7-440a-8c26-a1dca60f71bf" providerId="ADAL" clId="{656D4A24-0E3F-B748-9982-273750ED9C0D}" dt="2022-11-04T10:54:16.429" v="3629" actId="1038"/>
          <ac:spMkLst>
            <pc:docMk/>
            <pc:sldMk cId="932112838" sldId="256"/>
            <ac:spMk id="134" creationId="{215CDF57-81F7-F340-9A51-BEA17498D489}"/>
          </ac:spMkLst>
        </pc:spChg>
        <pc:spChg chg="add mod">
          <ac:chgData name="M Currie" userId="c402c155-14e7-440a-8c26-a1dca60f71bf" providerId="ADAL" clId="{656D4A24-0E3F-B748-9982-273750ED9C0D}" dt="2022-11-04T10:54:16.429" v="3629" actId="1038"/>
          <ac:spMkLst>
            <pc:docMk/>
            <pc:sldMk cId="932112838" sldId="256"/>
            <ac:spMk id="135" creationId="{D32A490C-DC63-0840-AD59-DB393251CB7B}"/>
          </ac:spMkLst>
        </pc:spChg>
        <pc:spChg chg="add mod">
          <ac:chgData name="M Currie" userId="c402c155-14e7-440a-8c26-a1dca60f71bf" providerId="ADAL" clId="{656D4A24-0E3F-B748-9982-273750ED9C0D}" dt="2022-11-04T10:54:16.429" v="3629" actId="1038"/>
          <ac:spMkLst>
            <pc:docMk/>
            <pc:sldMk cId="932112838" sldId="256"/>
            <ac:spMk id="136" creationId="{121125ED-B2EC-EB4E-A86A-5DF30C4455C9}"/>
          </ac:spMkLst>
        </pc:spChg>
        <pc:spChg chg="add del mod">
          <ac:chgData name="M Currie" userId="c402c155-14e7-440a-8c26-a1dca60f71bf" providerId="ADAL" clId="{656D4A24-0E3F-B748-9982-273750ED9C0D}" dt="2022-11-03T22:52:22.556" v="2738" actId="478"/>
          <ac:spMkLst>
            <pc:docMk/>
            <pc:sldMk cId="932112838" sldId="256"/>
            <ac:spMk id="137" creationId="{8BC6D02A-A7DD-A747-A920-6D4C499791DB}"/>
          </ac:spMkLst>
        </pc:spChg>
        <pc:spChg chg="add del mod">
          <ac:chgData name="M Currie" userId="c402c155-14e7-440a-8c26-a1dca60f71bf" providerId="ADAL" clId="{656D4A24-0E3F-B748-9982-273750ED9C0D}" dt="2022-11-03T22:52:22.556" v="2738" actId="478"/>
          <ac:spMkLst>
            <pc:docMk/>
            <pc:sldMk cId="932112838" sldId="256"/>
            <ac:spMk id="138" creationId="{57F66419-AFDC-FC44-BA2B-FE7A546A2E98}"/>
          </ac:spMkLst>
        </pc:spChg>
        <pc:spChg chg="add mod">
          <ac:chgData name="M Currie" userId="c402c155-14e7-440a-8c26-a1dca60f71bf" providerId="ADAL" clId="{656D4A24-0E3F-B748-9982-273750ED9C0D}" dt="2022-11-04T10:54:16.429" v="3629" actId="1038"/>
          <ac:spMkLst>
            <pc:docMk/>
            <pc:sldMk cId="932112838" sldId="256"/>
            <ac:spMk id="139" creationId="{C16DA378-5066-F94B-BAB5-06B170992A18}"/>
          </ac:spMkLst>
        </pc:spChg>
        <pc:spChg chg="add mod">
          <ac:chgData name="M Currie" userId="c402c155-14e7-440a-8c26-a1dca60f71bf" providerId="ADAL" clId="{656D4A24-0E3F-B748-9982-273750ED9C0D}" dt="2022-11-04T10:54:16.429" v="3629" actId="1038"/>
          <ac:spMkLst>
            <pc:docMk/>
            <pc:sldMk cId="932112838" sldId="256"/>
            <ac:spMk id="140" creationId="{A8B9FECB-0D1D-4543-9271-A215F2C39A0A}"/>
          </ac:spMkLst>
        </pc:spChg>
        <pc:spChg chg="add mod">
          <ac:chgData name="M Currie" userId="c402c155-14e7-440a-8c26-a1dca60f71bf" providerId="ADAL" clId="{656D4A24-0E3F-B748-9982-273750ED9C0D}" dt="2022-11-04T10:54:16.429" v="3629" actId="1038"/>
          <ac:spMkLst>
            <pc:docMk/>
            <pc:sldMk cId="932112838" sldId="256"/>
            <ac:spMk id="141" creationId="{53270CDA-A638-BC48-A33C-EC8036A785CC}"/>
          </ac:spMkLst>
        </pc:spChg>
        <pc:spChg chg="add mod">
          <ac:chgData name="M Currie" userId="c402c155-14e7-440a-8c26-a1dca60f71bf" providerId="ADAL" clId="{656D4A24-0E3F-B748-9982-273750ED9C0D}" dt="2022-11-04T10:54:16.429" v="3629" actId="1038"/>
          <ac:spMkLst>
            <pc:docMk/>
            <pc:sldMk cId="932112838" sldId="256"/>
            <ac:spMk id="142" creationId="{11AF58F3-6D63-734D-8EF7-BD37F4F20F87}"/>
          </ac:spMkLst>
        </pc:spChg>
        <pc:spChg chg="add mod">
          <ac:chgData name="M Currie" userId="c402c155-14e7-440a-8c26-a1dca60f71bf" providerId="ADAL" clId="{656D4A24-0E3F-B748-9982-273750ED9C0D}" dt="2022-11-04T10:54:16.429" v="3629" actId="1038"/>
          <ac:spMkLst>
            <pc:docMk/>
            <pc:sldMk cId="932112838" sldId="256"/>
            <ac:spMk id="143" creationId="{942F41E7-2190-3B4C-A478-2A471212B8E2}"/>
          </ac:spMkLst>
        </pc:spChg>
        <pc:spChg chg="add del mod">
          <ac:chgData name="M Currie" userId="c402c155-14e7-440a-8c26-a1dca60f71bf" providerId="ADAL" clId="{656D4A24-0E3F-B748-9982-273750ED9C0D}" dt="2022-11-03T23:14:24.249" v="3257" actId="478"/>
          <ac:spMkLst>
            <pc:docMk/>
            <pc:sldMk cId="932112838" sldId="256"/>
            <ac:spMk id="144" creationId="{C93F6475-C761-2F4F-A8EC-CC4764A54F26}"/>
          </ac:spMkLst>
        </pc:spChg>
        <pc:spChg chg="add del mod">
          <ac:chgData name="M Currie" userId="c402c155-14e7-440a-8c26-a1dca60f71bf" providerId="ADAL" clId="{656D4A24-0E3F-B748-9982-273750ED9C0D}" dt="2022-11-04T10:52:27.522" v="3593" actId="478"/>
          <ac:spMkLst>
            <pc:docMk/>
            <pc:sldMk cId="932112838" sldId="256"/>
            <ac:spMk id="145" creationId="{AFA62515-96E6-EE4A-8368-8A4A6FA36D0A}"/>
          </ac:spMkLst>
        </pc:spChg>
        <pc:spChg chg="add del mod">
          <ac:chgData name="M Currie" userId="c402c155-14e7-440a-8c26-a1dca60f71bf" providerId="ADAL" clId="{656D4A24-0E3F-B748-9982-273750ED9C0D}" dt="2022-11-03T23:14:39.037" v="3262" actId="478"/>
          <ac:spMkLst>
            <pc:docMk/>
            <pc:sldMk cId="932112838" sldId="256"/>
            <ac:spMk id="146" creationId="{186020A8-12E7-E54E-AE16-038C82A15D26}"/>
          </ac:spMkLst>
        </pc:spChg>
        <pc:spChg chg="add mod">
          <ac:chgData name="M Currie" userId="c402c155-14e7-440a-8c26-a1dca60f71bf" providerId="ADAL" clId="{656D4A24-0E3F-B748-9982-273750ED9C0D}" dt="2022-11-04T10:54:16.429" v="3629" actId="1038"/>
          <ac:spMkLst>
            <pc:docMk/>
            <pc:sldMk cId="932112838" sldId="256"/>
            <ac:spMk id="147" creationId="{271DD962-3B15-9A4D-B04A-0DF66225810A}"/>
          </ac:spMkLst>
        </pc:spChg>
        <pc:spChg chg="add del mod">
          <ac:chgData name="M Currie" userId="c402c155-14e7-440a-8c26-a1dca60f71bf" providerId="ADAL" clId="{656D4A24-0E3F-B748-9982-273750ED9C0D}" dt="2022-11-03T23:14:16.952" v="3252" actId="478"/>
          <ac:spMkLst>
            <pc:docMk/>
            <pc:sldMk cId="932112838" sldId="256"/>
            <ac:spMk id="148" creationId="{F8359F0C-E92D-7044-A919-28A24DBFAC41}"/>
          </ac:spMkLst>
        </pc:spChg>
        <pc:spChg chg="add del mod">
          <ac:chgData name="M Currie" userId="c402c155-14e7-440a-8c26-a1dca60f71bf" providerId="ADAL" clId="{656D4A24-0E3F-B748-9982-273750ED9C0D}" dt="2022-11-03T23:11:59.969" v="3122" actId="478"/>
          <ac:spMkLst>
            <pc:docMk/>
            <pc:sldMk cId="932112838" sldId="256"/>
            <ac:spMk id="149" creationId="{BFC459C5-0CF0-A44A-97D7-9C9746F4C08D}"/>
          </ac:spMkLst>
        </pc:spChg>
        <pc:spChg chg="add mod">
          <ac:chgData name="M Currie" userId="c402c155-14e7-440a-8c26-a1dca60f71bf" providerId="ADAL" clId="{656D4A24-0E3F-B748-9982-273750ED9C0D}" dt="2022-11-04T10:54:16.429" v="3629" actId="1038"/>
          <ac:spMkLst>
            <pc:docMk/>
            <pc:sldMk cId="932112838" sldId="256"/>
            <ac:spMk id="150" creationId="{F3F2A387-AC1A-DA4D-AC56-F8A75E22D388}"/>
          </ac:spMkLst>
        </pc:spChg>
        <pc:spChg chg="add mod">
          <ac:chgData name="M Currie" userId="c402c155-14e7-440a-8c26-a1dca60f71bf" providerId="ADAL" clId="{656D4A24-0E3F-B748-9982-273750ED9C0D}" dt="2022-11-04T10:54:16.429" v="3629" actId="1038"/>
          <ac:spMkLst>
            <pc:docMk/>
            <pc:sldMk cId="932112838" sldId="256"/>
            <ac:spMk id="151" creationId="{B46C73FE-5801-1C4E-955B-07C860D13A5E}"/>
          </ac:spMkLst>
        </pc:spChg>
        <pc:spChg chg="add mod">
          <ac:chgData name="M Currie" userId="c402c155-14e7-440a-8c26-a1dca60f71bf" providerId="ADAL" clId="{656D4A24-0E3F-B748-9982-273750ED9C0D}" dt="2022-11-04T10:54:16.429" v="3629" actId="1038"/>
          <ac:spMkLst>
            <pc:docMk/>
            <pc:sldMk cId="932112838" sldId="256"/>
            <ac:spMk id="152" creationId="{26FBC536-30B1-FE4C-9EF1-0FBD028C3105}"/>
          </ac:spMkLst>
        </pc:spChg>
        <pc:spChg chg="add mod">
          <ac:chgData name="M Currie" userId="c402c155-14e7-440a-8c26-a1dca60f71bf" providerId="ADAL" clId="{656D4A24-0E3F-B748-9982-273750ED9C0D}" dt="2022-11-04T10:54:16.429" v="3629" actId="1038"/>
          <ac:spMkLst>
            <pc:docMk/>
            <pc:sldMk cId="932112838" sldId="256"/>
            <ac:spMk id="153" creationId="{A2A69BE8-7E99-E44E-B678-002C988B5FF6}"/>
          </ac:spMkLst>
        </pc:spChg>
        <pc:spChg chg="add mod">
          <ac:chgData name="M Currie" userId="c402c155-14e7-440a-8c26-a1dca60f71bf" providerId="ADAL" clId="{656D4A24-0E3F-B748-9982-273750ED9C0D}" dt="2022-11-04T10:54:16.429" v="3629" actId="1038"/>
          <ac:spMkLst>
            <pc:docMk/>
            <pc:sldMk cId="932112838" sldId="256"/>
            <ac:spMk id="154" creationId="{ADD19CA3-9532-AF4C-BCA0-25EDD95BFC88}"/>
          </ac:spMkLst>
        </pc:spChg>
        <pc:grpChg chg="add del mod">
          <ac:chgData name="M Currie" userId="c402c155-14e7-440a-8c26-a1dca60f71bf" providerId="ADAL" clId="{656D4A24-0E3F-B748-9982-273750ED9C0D}" dt="2022-11-03T22:17:32.328" v="1933" actId="478"/>
          <ac:grpSpMkLst>
            <pc:docMk/>
            <pc:sldMk cId="932112838" sldId="256"/>
            <ac:grpSpMk id="6" creationId="{D32AB48B-452F-47E0-A223-73E008F520ED}"/>
          </ac:grpSpMkLst>
        </pc:grpChg>
        <pc:picChg chg="add mod modCrop">
          <ac:chgData name="M Currie" userId="c402c155-14e7-440a-8c26-a1dca60f71bf" providerId="ADAL" clId="{656D4A24-0E3F-B748-9982-273750ED9C0D}" dt="2022-11-04T10:46:34.322" v="3429" actId="732"/>
          <ac:picMkLst>
            <pc:docMk/>
            <pc:sldMk cId="932112838" sldId="256"/>
            <ac:picMk id="54" creationId="{57B56EA0-AF71-5843-8EB2-12C52A8DC993}"/>
          </ac:picMkLst>
        </pc:picChg>
        <pc:picChg chg="add mod modCrop">
          <ac:chgData name="M Currie" userId="c402c155-14e7-440a-8c26-a1dca60f71bf" providerId="ADAL" clId="{656D4A24-0E3F-B748-9982-273750ED9C0D}" dt="2022-11-04T10:47:01.241" v="3432" actId="1076"/>
          <ac:picMkLst>
            <pc:docMk/>
            <pc:sldMk cId="932112838" sldId="256"/>
            <ac:picMk id="55" creationId="{B6E08C6D-84E3-B14E-B1A4-AD4DFF828B8F}"/>
          </ac:picMkLst>
        </pc:picChg>
        <pc:picChg chg="add mod">
          <ac:chgData name="M Currie" userId="c402c155-14e7-440a-8c26-a1dca60f71bf" providerId="ADAL" clId="{656D4A24-0E3F-B748-9982-273750ED9C0D}" dt="2022-11-04T10:50:23.570" v="3576" actId="1076"/>
          <ac:picMkLst>
            <pc:docMk/>
            <pc:sldMk cId="932112838" sldId="256"/>
            <ac:picMk id="56" creationId="{FA6E6600-5E10-6F48-93F1-ED2E98B7BF51}"/>
          </ac:picMkLst>
        </pc:picChg>
        <pc:picChg chg="add mod">
          <ac:chgData name="M Currie" userId="c402c155-14e7-440a-8c26-a1dca60f71bf" providerId="ADAL" clId="{656D4A24-0E3F-B748-9982-273750ED9C0D}" dt="2022-11-04T10:50:59.457" v="3587" actId="1035"/>
          <ac:picMkLst>
            <pc:docMk/>
            <pc:sldMk cId="932112838" sldId="256"/>
            <ac:picMk id="57" creationId="{586B7932-5123-A842-B900-75EB2A8B8F5F}"/>
          </ac:picMkLst>
        </pc:picChg>
        <pc:picChg chg="add del mod modCrop">
          <ac:chgData name="M Currie" userId="c402c155-14e7-440a-8c26-a1dca60f71bf" providerId="ADAL" clId="{656D4A24-0E3F-B748-9982-273750ED9C0D}" dt="2022-11-04T10:50:46.640" v="3584" actId="478"/>
          <ac:picMkLst>
            <pc:docMk/>
            <pc:sldMk cId="932112838" sldId="256"/>
            <ac:picMk id="59" creationId="{977E8F80-95F4-5245-B784-634A9972A244}"/>
          </ac:picMkLst>
        </pc:picChg>
        <pc:picChg chg="add mod modCrop">
          <ac:chgData name="M Currie" userId="c402c155-14e7-440a-8c26-a1dca60f71bf" providerId="ADAL" clId="{656D4A24-0E3F-B748-9982-273750ED9C0D}" dt="2022-11-04T10:51:18.273" v="3591" actId="1035"/>
          <ac:picMkLst>
            <pc:docMk/>
            <pc:sldMk cId="932112838" sldId="256"/>
            <ac:picMk id="61" creationId="{B68F3F75-0FBD-FF4E-A097-A468FCB03ABB}"/>
          </ac:picMkLst>
        </pc:picChg>
        <pc:picChg chg="add mod">
          <ac:chgData name="M Currie" userId="c402c155-14e7-440a-8c26-a1dca60f71bf" providerId="ADAL" clId="{656D4A24-0E3F-B748-9982-273750ED9C0D}" dt="2022-11-04T10:55:28.558" v="3714" actId="14100"/>
          <ac:picMkLst>
            <pc:docMk/>
            <pc:sldMk cId="932112838" sldId="256"/>
            <ac:picMk id="113" creationId="{2D4DA021-FE64-C246-83E3-D0CC5A3FD004}"/>
          </ac:picMkLst>
        </pc:picChg>
        <pc:picChg chg="add mod">
          <ac:chgData name="M Currie" userId="c402c155-14e7-440a-8c26-a1dca60f71bf" providerId="ADAL" clId="{656D4A24-0E3F-B748-9982-273750ED9C0D}" dt="2022-11-04T10:55:33.158" v="3715" actId="14100"/>
          <ac:picMkLst>
            <pc:docMk/>
            <pc:sldMk cId="932112838" sldId="256"/>
            <ac:picMk id="114" creationId="{032FB72C-9254-304A-AA55-6806FC2DC385}"/>
          </ac:picMkLst>
        </pc:picChg>
        <pc:picChg chg="add mod">
          <ac:chgData name="M Currie" userId="c402c155-14e7-440a-8c26-a1dca60f71bf" providerId="ADAL" clId="{656D4A24-0E3F-B748-9982-273750ED9C0D}" dt="2022-11-04T10:54:16.429" v="3629" actId="1038"/>
          <ac:picMkLst>
            <pc:docMk/>
            <pc:sldMk cId="932112838" sldId="256"/>
            <ac:picMk id="120" creationId="{69E647FB-69E3-C544-999D-9C2AE37F9C18}"/>
          </ac:picMkLst>
        </pc:picChg>
        <pc:picChg chg="add del mod">
          <ac:chgData name="M Currie" userId="c402c155-14e7-440a-8c26-a1dca60f71bf" providerId="ADAL" clId="{656D4A24-0E3F-B748-9982-273750ED9C0D}" dt="2022-11-03T22:37:43.888" v="2374" actId="478"/>
          <ac:picMkLst>
            <pc:docMk/>
            <pc:sldMk cId="932112838" sldId="256"/>
            <ac:picMk id="121" creationId="{4739AE84-30D6-6E49-B7B4-0E933AC5BACD}"/>
          </ac:picMkLst>
        </pc:picChg>
        <pc:picChg chg="add mod">
          <ac:chgData name="M Currie" userId="c402c155-14e7-440a-8c26-a1dca60f71bf" providerId="ADAL" clId="{656D4A24-0E3F-B748-9982-273750ED9C0D}" dt="2022-11-04T10:54:37.052" v="3653" actId="1037"/>
          <ac:picMkLst>
            <pc:docMk/>
            <pc:sldMk cId="932112838" sldId="256"/>
            <ac:picMk id="122" creationId="{A157082A-641C-3C46-ACA6-65D46E45E8B3}"/>
          </ac:picMkLst>
        </pc:picChg>
        <pc:picChg chg="add mod">
          <ac:chgData name="M Currie" userId="c402c155-14e7-440a-8c26-a1dca60f71bf" providerId="ADAL" clId="{656D4A24-0E3F-B748-9982-273750ED9C0D}" dt="2022-11-04T10:54:59.542" v="3700" actId="1036"/>
          <ac:picMkLst>
            <pc:docMk/>
            <pc:sldMk cId="932112838" sldId="256"/>
            <ac:picMk id="123" creationId="{93C6ECA2-9085-9F45-86BB-910A514FAE9C}"/>
          </ac:picMkLst>
        </pc:picChg>
        <pc:picChg chg="add mod">
          <ac:chgData name="M Currie" userId="c402c155-14e7-440a-8c26-a1dca60f71bf" providerId="ADAL" clId="{656D4A24-0E3F-B748-9982-273750ED9C0D}" dt="2022-11-04T10:54:16.429" v="3629" actId="1038"/>
          <ac:picMkLst>
            <pc:docMk/>
            <pc:sldMk cId="932112838" sldId="256"/>
            <ac:picMk id="125" creationId="{EC8509E0-32F3-F14C-AB1B-A04C0ADF29AB}"/>
          </ac:picMkLst>
        </pc:picChg>
        <pc:cxnChg chg="add del mod">
          <ac:chgData name="M Currie" userId="c402c155-14e7-440a-8c26-a1dca60f71bf" providerId="ADAL" clId="{656D4A24-0E3F-B748-9982-273750ED9C0D}" dt="2022-11-03T21:56:53.271" v="1539" actId="478"/>
          <ac:cxnSpMkLst>
            <pc:docMk/>
            <pc:sldMk cId="932112838" sldId="256"/>
            <ac:cxnSpMk id="3" creationId="{B6031F76-36B7-1F42-A113-368CFBED141E}"/>
          </ac:cxnSpMkLst>
        </pc:cxnChg>
        <pc:cxnChg chg="add del mod">
          <ac:chgData name="M Currie" userId="c402c155-14e7-440a-8c26-a1dca60f71bf" providerId="ADAL" clId="{656D4A24-0E3F-B748-9982-273750ED9C0D}" dt="2022-11-03T21:56:51.926" v="1538" actId="478"/>
          <ac:cxnSpMkLst>
            <pc:docMk/>
            <pc:sldMk cId="932112838" sldId="256"/>
            <ac:cxnSpMk id="79" creationId="{838F86AE-14EE-6045-9915-3A58B8E52666}"/>
          </ac:cxnSpMkLst>
        </pc:cxnChg>
        <pc:cxnChg chg="add del mod">
          <ac:chgData name="M Currie" userId="c402c155-14e7-440a-8c26-a1dca60f71bf" providerId="ADAL" clId="{656D4A24-0E3F-B748-9982-273750ED9C0D}" dt="2022-11-03T21:56:50.581" v="1537" actId="478"/>
          <ac:cxnSpMkLst>
            <pc:docMk/>
            <pc:sldMk cId="932112838" sldId="256"/>
            <ac:cxnSpMk id="80" creationId="{DA5831E5-6197-9C48-A03E-C74828BC8179}"/>
          </ac:cxnSpMkLst>
        </pc:cxnChg>
      </pc:sldChg>
      <pc:sldChg chg="add del">
        <pc:chgData name="M Currie" userId="c402c155-14e7-440a-8c26-a1dca60f71bf" providerId="ADAL" clId="{656D4A24-0E3F-B748-9982-273750ED9C0D}" dt="2022-11-05T15:36:55.189" v="3722" actId="2696"/>
        <pc:sldMkLst>
          <pc:docMk/>
          <pc:sldMk cId="2181660458" sldId="257"/>
        </pc:sldMkLst>
      </pc:sldChg>
      <pc:sldChg chg="add del">
        <pc:chgData name="M Currie" userId="c402c155-14e7-440a-8c26-a1dca60f71bf" providerId="ADAL" clId="{656D4A24-0E3F-B748-9982-273750ED9C0D}" dt="2022-11-05T15:36:55.209" v="3723" actId="2696"/>
        <pc:sldMkLst>
          <pc:docMk/>
          <pc:sldMk cId="2969860217" sldId="274"/>
        </pc:sldMkLst>
      </pc:sldChg>
      <pc:sldChg chg="addSp delSp modSp add">
        <pc:chgData name="M Currie" userId="c402c155-14e7-440a-8c26-a1dca60f71bf" providerId="ADAL" clId="{656D4A24-0E3F-B748-9982-273750ED9C0D}" dt="2022-11-05T21:07:08.854" v="4098" actId="20577"/>
        <pc:sldMkLst>
          <pc:docMk/>
          <pc:sldMk cId="1389217261" sldId="294"/>
        </pc:sldMkLst>
        <pc:spChg chg="mod">
          <ac:chgData name="M Currie" userId="c402c155-14e7-440a-8c26-a1dca60f71bf" providerId="ADAL" clId="{656D4A24-0E3F-B748-9982-273750ED9C0D}" dt="2022-11-05T15:37:14.118" v="3729" actId="14100"/>
          <ac:spMkLst>
            <pc:docMk/>
            <pc:sldMk cId="1389217261" sldId="294"/>
            <ac:spMk id="2" creationId="{EF3C18F6-AE7B-4428-B5F7-BDE9EF6EC589}"/>
          </ac:spMkLst>
        </pc:spChg>
        <pc:spChg chg="add mod">
          <ac:chgData name="M Currie" userId="c402c155-14e7-440a-8c26-a1dca60f71bf" providerId="ADAL" clId="{656D4A24-0E3F-B748-9982-273750ED9C0D}" dt="2022-11-05T21:05:45.466" v="4011" actId="1038"/>
          <ac:spMkLst>
            <pc:docMk/>
            <pc:sldMk cId="1389217261" sldId="294"/>
            <ac:spMk id="3" creationId="{1CDC0E98-26B4-0443-AEFD-E1EEDF09D49E}"/>
          </ac:spMkLst>
        </pc:spChg>
        <pc:spChg chg="del mod">
          <ac:chgData name="M Currie" userId="c402c155-14e7-440a-8c26-a1dca60f71bf" providerId="ADAL" clId="{656D4A24-0E3F-B748-9982-273750ED9C0D}" dt="2022-11-05T15:40:06.974" v="3776" actId="478"/>
          <ac:spMkLst>
            <pc:docMk/>
            <pc:sldMk cId="1389217261" sldId="294"/>
            <ac:spMk id="4" creationId="{1FC558C5-30FE-46E1-A437-F1B2493E8BF7}"/>
          </ac:spMkLst>
        </pc:spChg>
        <pc:spChg chg="add mod">
          <ac:chgData name="M Currie" userId="c402c155-14e7-440a-8c26-a1dca60f71bf" providerId="ADAL" clId="{656D4A24-0E3F-B748-9982-273750ED9C0D}" dt="2022-11-05T21:05:45.466" v="4011" actId="1038"/>
          <ac:spMkLst>
            <pc:docMk/>
            <pc:sldMk cId="1389217261" sldId="294"/>
            <ac:spMk id="5" creationId="{9181C033-8DE3-6B43-B842-A7E52527B5F4}"/>
          </ac:spMkLst>
        </pc:spChg>
        <pc:spChg chg="add mod">
          <ac:chgData name="M Currie" userId="c402c155-14e7-440a-8c26-a1dca60f71bf" providerId="ADAL" clId="{656D4A24-0E3F-B748-9982-273750ED9C0D}" dt="2022-11-05T21:05:45.466" v="4011" actId="1038"/>
          <ac:spMkLst>
            <pc:docMk/>
            <pc:sldMk cId="1389217261" sldId="294"/>
            <ac:spMk id="6" creationId="{AAAF3155-2932-A14E-9425-5CB047BD840A}"/>
          </ac:spMkLst>
        </pc:spChg>
        <pc:spChg chg="add del">
          <ac:chgData name="M Currie" userId="c402c155-14e7-440a-8c26-a1dca60f71bf" providerId="ADAL" clId="{656D4A24-0E3F-B748-9982-273750ED9C0D}" dt="2022-11-05T15:38:57.934" v="3757"/>
          <ac:spMkLst>
            <pc:docMk/>
            <pc:sldMk cId="1389217261" sldId="294"/>
            <ac:spMk id="7" creationId="{EB3A622B-4221-894B-930D-57A8B6707F7E}"/>
          </ac:spMkLst>
        </pc:spChg>
        <pc:spChg chg="add mod">
          <ac:chgData name="M Currie" userId="c402c155-14e7-440a-8c26-a1dca60f71bf" providerId="ADAL" clId="{656D4A24-0E3F-B748-9982-273750ED9C0D}" dt="2022-11-05T21:04:37.832" v="3992" actId="14100"/>
          <ac:spMkLst>
            <pc:docMk/>
            <pc:sldMk cId="1389217261" sldId="294"/>
            <ac:spMk id="9" creationId="{941C8135-75AE-7942-8EAF-C839B63BAD6A}"/>
          </ac:spMkLst>
        </pc:spChg>
        <pc:spChg chg="add del mod">
          <ac:chgData name="M Currie" userId="c402c155-14e7-440a-8c26-a1dca60f71bf" providerId="ADAL" clId="{656D4A24-0E3F-B748-9982-273750ED9C0D}" dt="2022-11-05T15:41:15.024" v="3797" actId="478"/>
          <ac:spMkLst>
            <pc:docMk/>
            <pc:sldMk cId="1389217261" sldId="294"/>
            <ac:spMk id="17" creationId="{43811063-BE91-B145-A46F-3E6212799650}"/>
          </ac:spMkLst>
        </pc:spChg>
        <pc:spChg chg="add mod">
          <ac:chgData name="M Currie" userId="c402c155-14e7-440a-8c26-a1dca60f71bf" providerId="ADAL" clId="{656D4A24-0E3F-B748-9982-273750ED9C0D}" dt="2022-11-05T21:04:57.582" v="3994" actId="1076"/>
          <ac:spMkLst>
            <pc:docMk/>
            <pc:sldMk cId="1389217261" sldId="294"/>
            <ac:spMk id="18" creationId="{D00A15F6-C316-F04F-A285-ABF94434F5D3}"/>
          </ac:spMkLst>
        </pc:spChg>
        <pc:spChg chg="add mod">
          <ac:chgData name="M Currie" userId="c402c155-14e7-440a-8c26-a1dca60f71bf" providerId="ADAL" clId="{656D4A24-0E3F-B748-9982-273750ED9C0D}" dt="2022-11-05T21:04:52.428" v="3993" actId="1076"/>
          <ac:spMkLst>
            <pc:docMk/>
            <pc:sldMk cId="1389217261" sldId="294"/>
            <ac:spMk id="19" creationId="{BE3FFB42-85E9-5A40-AF42-99B92B9BAF53}"/>
          </ac:spMkLst>
        </pc:spChg>
        <pc:spChg chg="add mod">
          <ac:chgData name="M Currie" userId="c402c155-14e7-440a-8c26-a1dca60f71bf" providerId="ADAL" clId="{656D4A24-0E3F-B748-9982-273750ED9C0D}" dt="2022-11-05T21:06:44.962" v="4024" actId="207"/>
          <ac:spMkLst>
            <pc:docMk/>
            <pc:sldMk cId="1389217261" sldId="294"/>
            <ac:spMk id="20" creationId="{50346127-25D4-5E4A-A2EA-2378303D6753}"/>
          </ac:spMkLst>
        </pc:spChg>
        <pc:spChg chg="add mod">
          <ac:chgData name="M Currie" userId="c402c155-14e7-440a-8c26-a1dca60f71bf" providerId="ADAL" clId="{656D4A24-0E3F-B748-9982-273750ED9C0D}" dt="2022-11-05T21:06:44.962" v="4024" actId="207"/>
          <ac:spMkLst>
            <pc:docMk/>
            <pc:sldMk cId="1389217261" sldId="294"/>
            <ac:spMk id="21" creationId="{34DF4391-75B1-A24A-AD4C-CB2B5F98444E}"/>
          </ac:spMkLst>
        </pc:spChg>
        <pc:spChg chg="add mod">
          <ac:chgData name="M Currie" userId="c402c155-14e7-440a-8c26-a1dca60f71bf" providerId="ADAL" clId="{656D4A24-0E3F-B748-9982-273750ED9C0D}" dt="2022-11-05T21:06:44.962" v="4024" actId="207"/>
          <ac:spMkLst>
            <pc:docMk/>
            <pc:sldMk cId="1389217261" sldId="294"/>
            <ac:spMk id="22" creationId="{F9987366-6711-BD42-8A36-868F14DE1768}"/>
          </ac:spMkLst>
        </pc:spChg>
        <pc:spChg chg="add mod">
          <ac:chgData name="M Currie" userId="c402c155-14e7-440a-8c26-a1dca60f71bf" providerId="ADAL" clId="{656D4A24-0E3F-B748-9982-273750ED9C0D}" dt="2022-11-05T21:07:03.164" v="4094" actId="20577"/>
          <ac:spMkLst>
            <pc:docMk/>
            <pc:sldMk cId="1389217261" sldId="294"/>
            <ac:spMk id="23" creationId="{FA959F76-89F2-8F47-952E-0C8041DA3C6D}"/>
          </ac:spMkLst>
        </pc:spChg>
        <pc:spChg chg="add mod">
          <ac:chgData name="M Currie" userId="c402c155-14e7-440a-8c26-a1dca60f71bf" providerId="ADAL" clId="{656D4A24-0E3F-B748-9982-273750ED9C0D}" dt="2022-11-05T21:07:06.620" v="4096" actId="20577"/>
          <ac:spMkLst>
            <pc:docMk/>
            <pc:sldMk cId="1389217261" sldId="294"/>
            <ac:spMk id="24" creationId="{99A6A4BE-ED6A-E648-8F95-D99685924B88}"/>
          </ac:spMkLst>
        </pc:spChg>
        <pc:spChg chg="add mod">
          <ac:chgData name="M Currie" userId="c402c155-14e7-440a-8c26-a1dca60f71bf" providerId="ADAL" clId="{656D4A24-0E3F-B748-9982-273750ED9C0D}" dt="2022-11-05T21:07:08.854" v="4098" actId="20577"/>
          <ac:spMkLst>
            <pc:docMk/>
            <pc:sldMk cId="1389217261" sldId="294"/>
            <ac:spMk id="25" creationId="{28449745-4ADC-894D-8517-DC2A8FB8DAE6}"/>
          </ac:spMkLst>
        </pc:spChg>
        <pc:picChg chg="add">
          <ac:chgData name="M Currie" userId="c402c155-14e7-440a-8c26-a1dca60f71bf" providerId="ADAL" clId="{656D4A24-0E3F-B748-9982-273750ED9C0D}" dt="2022-11-05T15:37:06.559" v="3725"/>
          <ac:picMkLst>
            <pc:docMk/>
            <pc:sldMk cId="1389217261" sldId="294"/>
            <ac:picMk id="8" creationId="{A4DA106B-4318-2D4F-9F2C-B3BA772C3A16}"/>
          </ac:picMkLst>
        </pc:picChg>
        <pc:picChg chg="mod">
          <ac:chgData name="M Currie" userId="c402c155-14e7-440a-8c26-a1dca60f71bf" providerId="ADAL" clId="{656D4A24-0E3F-B748-9982-273750ED9C0D}" dt="2022-11-05T21:05:45.466" v="4011" actId="1038"/>
          <ac:picMkLst>
            <pc:docMk/>
            <pc:sldMk cId="1389217261" sldId="294"/>
            <ac:picMk id="10" creationId="{37DCB5A1-0CEC-452F-98E7-1DFDCE04465D}"/>
          </ac:picMkLst>
        </pc:picChg>
        <pc:picChg chg="mod">
          <ac:chgData name="M Currie" userId="c402c155-14e7-440a-8c26-a1dca60f71bf" providerId="ADAL" clId="{656D4A24-0E3F-B748-9982-273750ED9C0D}" dt="2022-11-05T21:05:45.466" v="4011" actId="1038"/>
          <ac:picMkLst>
            <pc:docMk/>
            <pc:sldMk cId="1389217261" sldId="294"/>
            <ac:picMk id="11" creationId="{2AF60C82-902B-4CCF-87CB-B085812388F5}"/>
          </ac:picMkLst>
        </pc:picChg>
        <pc:picChg chg="mod">
          <ac:chgData name="M Currie" userId="c402c155-14e7-440a-8c26-a1dca60f71bf" providerId="ADAL" clId="{656D4A24-0E3F-B748-9982-273750ED9C0D}" dt="2022-11-05T21:05:45.466" v="4011" actId="1038"/>
          <ac:picMkLst>
            <pc:docMk/>
            <pc:sldMk cId="1389217261" sldId="294"/>
            <ac:picMk id="12" creationId="{F7DEE180-9FC8-490E-AA16-AE12DB1F60B0}"/>
          </ac:picMkLst>
        </pc:picChg>
        <pc:picChg chg="mod">
          <ac:chgData name="M Currie" userId="c402c155-14e7-440a-8c26-a1dca60f71bf" providerId="ADAL" clId="{656D4A24-0E3F-B748-9982-273750ED9C0D}" dt="2022-11-05T15:37:00.363" v="3724" actId="1076"/>
          <ac:picMkLst>
            <pc:docMk/>
            <pc:sldMk cId="1389217261" sldId="294"/>
            <ac:picMk id="13" creationId="{D16B9441-3FCC-48C4-B39D-81E9388D774F}"/>
          </ac:picMkLst>
        </pc:picChg>
        <pc:picChg chg="add mod">
          <ac:chgData name="M Currie" userId="c402c155-14e7-440a-8c26-a1dca60f71bf" providerId="ADAL" clId="{656D4A24-0E3F-B748-9982-273750ED9C0D}" dt="2022-11-05T21:05:38.073" v="4004" actId="1076"/>
          <ac:picMkLst>
            <pc:docMk/>
            <pc:sldMk cId="1389217261" sldId="294"/>
            <ac:picMk id="14" creationId="{603D106B-0F36-A64E-9C34-5C3F192B9854}"/>
          </ac:picMkLst>
        </pc:picChg>
        <pc:picChg chg="add mod">
          <ac:chgData name="M Currie" userId="c402c155-14e7-440a-8c26-a1dca60f71bf" providerId="ADAL" clId="{656D4A24-0E3F-B748-9982-273750ED9C0D}" dt="2022-11-05T21:05:23.740" v="4002" actId="1076"/>
          <ac:picMkLst>
            <pc:docMk/>
            <pc:sldMk cId="1389217261" sldId="294"/>
            <ac:picMk id="15" creationId="{91E81319-1E62-0445-A1E5-51412718B7DB}"/>
          </ac:picMkLst>
        </pc:picChg>
        <pc:picChg chg="add mod">
          <ac:chgData name="M Currie" userId="c402c155-14e7-440a-8c26-a1dca60f71bf" providerId="ADAL" clId="{656D4A24-0E3F-B748-9982-273750ED9C0D}" dt="2022-11-05T21:05:26.462" v="4003" actId="1076"/>
          <ac:picMkLst>
            <pc:docMk/>
            <pc:sldMk cId="1389217261" sldId="294"/>
            <ac:picMk id="16" creationId="{407B0A7A-5FCC-344E-8DDE-EFAC9FBE80EF}"/>
          </ac:picMkLst>
        </pc:picChg>
      </pc:sldChg>
      <pc:sldChg chg="addSp delSp modSp add">
        <pc:chgData name="M Currie" userId="c402c155-14e7-440a-8c26-a1dca60f71bf" providerId="ADAL" clId="{656D4A24-0E3F-B748-9982-273750ED9C0D}" dt="2022-11-05T21:19:20.797" v="4206" actId="207"/>
        <pc:sldMkLst>
          <pc:docMk/>
          <pc:sldMk cId="3071340337" sldId="295"/>
        </pc:sldMkLst>
        <pc:spChg chg="del">
          <ac:chgData name="M Currie" userId="c402c155-14e7-440a-8c26-a1dca60f71bf" providerId="ADAL" clId="{656D4A24-0E3F-B748-9982-273750ED9C0D}" dt="2022-11-05T15:43:11.692" v="3817" actId="478"/>
          <ac:spMkLst>
            <pc:docMk/>
            <pc:sldMk cId="3071340337" sldId="295"/>
            <ac:spMk id="2" creationId="{62BB43F1-3568-AE4D-A001-92B01AFD1E9B}"/>
          </ac:spMkLst>
        </pc:spChg>
        <pc:spChg chg="del">
          <ac:chgData name="M Currie" userId="c402c155-14e7-440a-8c26-a1dca60f71bf" providerId="ADAL" clId="{656D4A24-0E3F-B748-9982-273750ED9C0D}" dt="2022-11-05T15:43:11.692" v="3817" actId="478"/>
          <ac:spMkLst>
            <pc:docMk/>
            <pc:sldMk cId="3071340337" sldId="295"/>
            <ac:spMk id="3" creationId="{4CA4270D-768D-6042-AFCF-9854318CFA69}"/>
          </ac:spMkLst>
        </pc:spChg>
        <pc:spChg chg="add mod">
          <ac:chgData name="M Currie" userId="c402c155-14e7-440a-8c26-a1dca60f71bf" providerId="ADAL" clId="{656D4A24-0E3F-B748-9982-273750ED9C0D}" dt="2022-11-05T21:19:20.797" v="4206" actId="207"/>
          <ac:spMkLst>
            <pc:docMk/>
            <pc:sldMk cId="3071340337" sldId="295"/>
            <ac:spMk id="4" creationId="{95C2BE8B-AFC3-4B4A-A8CB-E968150658C6}"/>
          </ac:spMkLst>
        </pc:spChg>
      </pc:sldChg>
    </pc:docChg>
  </pc:docChgLst>
  <pc:docChgLst>
    <pc:chgData name="M Currie" userId="c402c155-14e7-440a-8c26-a1dca60f71bf" providerId="ADAL" clId="{69F1BF6A-A27B-4D95-AD68-B354EF4D51F5}"/>
    <pc:docChg chg="modSld">
      <pc:chgData name="M Currie" userId="c402c155-14e7-440a-8c26-a1dca60f71bf" providerId="ADAL" clId="{69F1BF6A-A27B-4D95-AD68-B354EF4D51F5}" dt="2023-09-12T11:35:28.231" v="20" actId="20577"/>
      <pc:docMkLst>
        <pc:docMk/>
      </pc:docMkLst>
      <pc:sldChg chg="modSp mod">
        <pc:chgData name="M Currie" userId="c402c155-14e7-440a-8c26-a1dca60f71bf" providerId="ADAL" clId="{69F1BF6A-A27B-4D95-AD68-B354EF4D51F5}" dt="2023-09-12T11:35:28.231" v="20" actId="20577"/>
        <pc:sldMkLst>
          <pc:docMk/>
          <pc:sldMk cId="3071340337" sldId="295"/>
        </pc:sldMkLst>
        <pc:spChg chg="mod">
          <ac:chgData name="M Currie" userId="c402c155-14e7-440a-8c26-a1dca60f71bf" providerId="ADAL" clId="{69F1BF6A-A27B-4D95-AD68-B354EF4D51F5}" dt="2023-09-12T11:35:28.231" v="20" actId="20577"/>
          <ac:spMkLst>
            <pc:docMk/>
            <pc:sldMk cId="3071340337" sldId="295"/>
            <ac:spMk id="4" creationId="{95C2BE8B-AFC3-4B4A-A8CB-E968150658C6}"/>
          </ac:spMkLst>
        </pc:spChg>
      </pc:sldChg>
    </pc:docChg>
  </pc:docChgLst>
  <pc:docChgLst>
    <pc:chgData name="M Currie" userId="c402c155-14e7-440a-8c26-a1dca60f71bf" providerId="ADAL" clId="{F6F9F3F2-31E2-1E4D-BB98-DE99A24D9DE4}"/>
    <pc:docChg chg="custSel addSld delSld modSld">
      <pc:chgData name="M Currie" userId="c402c155-14e7-440a-8c26-a1dca60f71bf" providerId="ADAL" clId="{F6F9F3F2-31E2-1E4D-BB98-DE99A24D9DE4}" dt="2022-11-06T00:01:52.582" v="413" actId="20577"/>
      <pc:docMkLst>
        <pc:docMk/>
      </pc:docMkLst>
      <pc:sldChg chg="del">
        <pc:chgData name="M Currie" userId="c402c155-14e7-440a-8c26-a1dca60f71bf" providerId="ADAL" clId="{F6F9F3F2-31E2-1E4D-BB98-DE99A24D9DE4}" dt="2022-11-05T21:59:29.213" v="0" actId="2696"/>
        <pc:sldMkLst>
          <pc:docMk/>
          <pc:sldMk cId="932112838" sldId="256"/>
        </pc:sldMkLst>
      </pc:sldChg>
      <pc:sldChg chg="del">
        <pc:chgData name="M Currie" userId="c402c155-14e7-440a-8c26-a1dca60f71bf" providerId="ADAL" clId="{F6F9F3F2-31E2-1E4D-BB98-DE99A24D9DE4}" dt="2022-11-05T21:59:32.077" v="1" actId="2696"/>
        <pc:sldMkLst>
          <pc:docMk/>
          <pc:sldMk cId="1389217261" sldId="294"/>
        </pc:sldMkLst>
      </pc:sldChg>
      <pc:sldChg chg="modSp">
        <pc:chgData name="M Currie" userId="c402c155-14e7-440a-8c26-a1dca60f71bf" providerId="ADAL" clId="{F6F9F3F2-31E2-1E4D-BB98-DE99A24D9DE4}" dt="2022-11-05T22:15:25.525" v="403" actId="113"/>
        <pc:sldMkLst>
          <pc:docMk/>
          <pc:sldMk cId="3071340337" sldId="295"/>
        </pc:sldMkLst>
        <pc:spChg chg="mod">
          <ac:chgData name="M Currie" userId="c402c155-14e7-440a-8c26-a1dca60f71bf" providerId="ADAL" clId="{F6F9F3F2-31E2-1E4D-BB98-DE99A24D9DE4}" dt="2022-11-05T22:15:25.525" v="403" actId="113"/>
          <ac:spMkLst>
            <pc:docMk/>
            <pc:sldMk cId="3071340337" sldId="295"/>
            <ac:spMk id="4" creationId="{95C2BE8B-AFC3-4B4A-A8CB-E968150658C6}"/>
          </ac:spMkLst>
        </pc:spChg>
      </pc:sldChg>
      <pc:sldChg chg="addSp delSp modSp add">
        <pc:chgData name="M Currie" userId="c402c155-14e7-440a-8c26-a1dca60f71bf" providerId="ADAL" clId="{F6F9F3F2-31E2-1E4D-BB98-DE99A24D9DE4}" dt="2022-11-06T00:01:52.582" v="413" actId="20577"/>
        <pc:sldMkLst>
          <pc:docMk/>
          <pc:sldMk cId="754378484" sldId="296"/>
        </pc:sldMkLst>
        <pc:spChg chg="del">
          <ac:chgData name="M Currie" userId="c402c155-14e7-440a-8c26-a1dca60f71bf" providerId="ADAL" clId="{F6F9F3F2-31E2-1E4D-BB98-DE99A24D9DE4}" dt="2022-11-05T22:14:49.995" v="393" actId="478"/>
          <ac:spMkLst>
            <pc:docMk/>
            <pc:sldMk cId="754378484" sldId="296"/>
            <ac:spMk id="2" creationId="{87DC740D-1EF7-E34C-B9D1-108504B53CF5}"/>
          </ac:spMkLst>
        </pc:spChg>
        <pc:spChg chg="del">
          <ac:chgData name="M Currie" userId="c402c155-14e7-440a-8c26-a1dca60f71bf" providerId="ADAL" clId="{F6F9F3F2-31E2-1E4D-BB98-DE99A24D9DE4}" dt="2022-11-05T22:14:49.995" v="393" actId="478"/>
          <ac:spMkLst>
            <pc:docMk/>
            <pc:sldMk cId="754378484" sldId="296"/>
            <ac:spMk id="3" creationId="{9A6FB358-769C-604C-BC6F-DEB7FA4E8912}"/>
          </ac:spMkLst>
        </pc:spChg>
        <pc:spChg chg="add mod">
          <ac:chgData name="M Currie" userId="c402c155-14e7-440a-8c26-a1dca60f71bf" providerId="ADAL" clId="{F6F9F3F2-31E2-1E4D-BB98-DE99A24D9DE4}" dt="2022-11-06T00:01:52.582" v="413" actId="20577"/>
          <ac:spMkLst>
            <pc:docMk/>
            <pc:sldMk cId="754378484" sldId="296"/>
            <ac:spMk id="4" creationId="{DF88D384-25D5-D349-B6A5-14F19692740D}"/>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6612D3EA-3477-4CAE-98EC-5A93DC1F497D}" type="datetimeFigureOut">
              <a:rPr lang="en-GB" smtClean="0"/>
              <a:t>12/09/2023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DC573C0-7911-4079-B564-C2E5DBBA1CEC}" type="slidenum">
              <a:rPr lang="en-GB" smtClean="0"/>
              <a:t>‹#›</a:t>
            </a:fld>
            <a:endParaRPr lang="en-GB"/>
          </a:p>
        </p:txBody>
      </p:sp>
    </p:spTree>
    <p:extLst>
      <p:ext uri="{BB962C8B-B14F-4D97-AF65-F5344CB8AC3E}">
        <p14:creationId xmlns:p14="http://schemas.microsoft.com/office/powerpoint/2010/main" val="2097444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612D3EA-3477-4CAE-98EC-5A93DC1F497D}" type="datetimeFigureOut">
              <a:rPr lang="en-GB" smtClean="0"/>
              <a:t>12/09/2023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DC573C0-7911-4079-B564-C2E5DBBA1CEC}" type="slidenum">
              <a:rPr lang="en-GB" smtClean="0"/>
              <a:t>‹#›</a:t>
            </a:fld>
            <a:endParaRPr lang="en-GB"/>
          </a:p>
        </p:txBody>
      </p:sp>
    </p:spTree>
    <p:extLst>
      <p:ext uri="{BB962C8B-B14F-4D97-AF65-F5344CB8AC3E}">
        <p14:creationId xmlns:p14="http://schemas.microsoft.com/office/powerpoint/2010/main" val="16726765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612D3EA-3477-4CAE-98EC-5A93DC1F497D}" type="datetimeFigureOut">
              <a:rPr lang="en-GB" smtClean="0"/>
              <a:t>12/09/2023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DC573C0-7911-4079-B564-C2E5DBBA1CEC}" type="slidenum">
              <a:rPr lang="en-GB" smtClean="0"/>
              <a:t>‹#›</a:t>
            </a:fld>
            <a:endParaRPr lang="en-GB"/>
          </a:p>
        </p:txBody>
      </p:sp>
    </p:spTree>
    <p:extLst>
      <p:ext uri="{BB962C8B-B14F-4D97-AF65-F5344CB8AC3E}">
        <p14:creationId xmlns:p14="http://schemas.microsoft.com/office/powerpoint/2010/main" val="30909684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6612D3EA-3477-4CAE-98EC-5A93DC1F497D}" type="datetimeFigureOut">
              <a:rPr lang="en-GB" smtClean="0"/>
              <a:t>12/09/2023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DC573C0-7911-4079-B564-C2E5DBBA1CEC}" type="slidenum">
              <a:rPr lang="en-GB" smtClean="0"/>
              <a:t>‹#›</a:t>
            </a:fld>
            <a:endParaRPr lang="en-GB"/>
          </a:p>
        </p:txBody>
      </p:sp>
    </p:spTree>
    <p:extLst>
      <p:ext uri="{BB962C8B-B14F-4D97-AF65-F5344CB8AC3E}">
        <p14:creationId xmlns:p14="http://schemas.microsoft.com/office/powerpoint/2010/main" val="19122408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6612D3EA-3477-4CAE-98EC-5A93DC1F497D}" type="datetimeFigureOut">
              <a:rPr lang="en-GB" smtClean="0"/>
              <a:t>12/09/2023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DC573C0-7911-4079-B564-C2E5DBBA1CEC}" type="slidenum">
              <a:rPr lang="en-GB" smtClean="0"/>
              <a:t>‹#›</a:t>
            </a:fld>
            <a:endParaRPr lang="en-GB"/>
          </a:p>
        </p:txBody>
      </p:sp>
    </p:spTree>
    <p:extLst>
      <p:ext uri="{BB962C8B-B14F-4D97-AF65-F5344CB8AC3E}">
        <p14:creationId xmlns:p14="http://schemas.microsoft.com/office/powerpoint/2010/main" val="15537098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6612D3EA-3477-4CAE-98EC-5A93DC1F497D}" type="datetimeFigureOut">
              <a:rPr lang="en-GB" smtClean="0"/>
              <a:t>12/09/2023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DC573C0-7911-4079-B564-C2E5DBBA1CEC}" type="slidenum">
              <a:rPr lang="en-GB" smtClean="0"/>
              <a:t>‹#›</a:t>
            </a:fld>
            <a:endParaRPr lang="en-GB"/>
          </a:p>
        </p:txBody>
      </p:sp>
    </p:spTree>
    <p:extLst>
      <p:ext uri="{BB962C8B-B14F-4D97-AF65-F5344CB8AC3E}">
        <p14:creationId xmlns:p14="http://schemas.microsoft.com/office/powerpoint/2010/main" val="13564738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612D3EA-3477-4CAE-98EC-5A93DC1F497D}" type="datetimeFigureOut">
              <a:rPr lang="en-GB" smtClean="0"/>
              <a:t>12/09/2023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DC573C0-7911-4079-B564-C2E5DBBA1CEC}" type="slidenum">
              <a:rPr lang="en-GB" smtClean="0"/>
              <a:t>‹#›</a:t>
            </a:fld>
            <a:endParaRPr lang="en-GB"/>
          </a:p>
        </p:txBody>
      </p:sp>
    </p:spTree>
    <p:extLst>
      <p:ext uri="{BB962C8B-B14F-4D97-AF65-F5344CB8AC3E}">
        <p14:creationId xmlns:p14="http://schemas.microsoft.com/office/powerpoint/2010/main" val="34777257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6612D3EA-3477-4CAE-98EC-5A93DC1F497D}" type="datetimeFigureOut">
              <a:rPr lang="en-GB" smtClean="0"/>
              <a:t>12/09/2023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DC573C0-7911-4079-B564-C2E5DBBA1CEC}" type="slidenum">
              <a:rPr lang="en-GB" smtClean="0"/>
              <a:t>‹#›</a:t>
            </a:fld>
            <a:endParaRPr lang="en-GB"/>
          </a:p>
        </p:txBody>
      </p:sp>
    </p:spTree>
    <p:extLst>
      <p:ext uri="{BB962C8B-B14F-4D97-AF65-F5344CB8AC3E}">
        <p14:creationId xmlns:p14="http://schemas.microsoft.com/office/powerpoint/2010/main" val="11509324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6612D3EA-3477-4CAE-98EC-5A93DC1F497D}" type="datetimeFigureOut">
              <a:rPr lang="en-GB" smtClean="0"/>
              <a:t>12/09/2023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DC573C0-7911-4079-B564-C2E5DBBA1CEC}" type="slidenum">
              <a:rPr lang="en-GB" smtClean="0"/>
              <a:t>‹#›</a:t>
            </a:fld>
            <a:endParaRPr lang="en-GB"/>
          </a:p>
        </p:txBody>
      </p:sp>
    </p:spTree>
    <p:extLst>
      <p:ext uri="{BB962C8B-B14F-4D97-AF65-F5344CB8AC3E}">
        <p14:creationId xmlns:p14="http://schemas.microsoft.com/office/powerpoint/2010/main" val="14478563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612D3EA-3477-4CAE-98EC-5A93DC1F497D}" type="datetimeFigureOut">
              <a:rPr lang="en-GB" smtClean="0"/>
              <a:t>12/09/2023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DC573C0-7911-4079-B564-C2E5DBBA1CEC}" type="slidenum">
              <a:rPr lang="en-GB" smtClean="0"/>
              <a:t>‹#›</a:t>
            </a:fld>
            <a:endParaRPr lang="en-GB"/>
          </a:p>
        </p:txBody>
      </p:sp>
    </p:spTree>
    <p:extLst>
      <p:ext uri="{BB962C8B-B14F-4D97-AF65-F5344CB8AC3E}">
        <p14:creationId xmlns:p14="http://schemas.microsoft.com/office/powerpoint/2010/main" val="34970966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612D3EA-3477-4CAE-98EC-5A93DC1F497D}" type="datetimeFigureOut">
              <a:rPr lang="en-GB" smtClean="0"/>
              <a:t>12/09/2023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DC573C0-7911-4079-B564-C2E5DBBA1CEC}" type="slidenum">
              <a:rPr lang="en-GB" smtClean="0"/>
              <a:t>‹#›</a:t>
            </a:fld>
            <a:endParaRPr lang="en-GB"/>
          </a:p>
        </p:txBody>
      </p:sp>
    </p:spTree>
    <p:extLst>
      <p:ext uri="{BB962C8B-B14F-4D97-AF65-F5344CB8AC3E}">
        <p14:creationId xmlns:p14="http://schemas.microsoft.com/office/powerpoint/2010/main" val="18199129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612D3EA-3477-4CAE-98EC-5A93DC1F497D}" type="datetimeFigureOut">
              <a:rPr lang="en-GB" smtClean="0"/>
              <a:t>12/09/2023</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C573C0-7911-4079-B564-C2E5DBBA1CEC}" type="slidenum">
              <a:rPr lang="en-GB" smtClean="0"/>
              <a:t>‹#›</a:t>
            </a:fld>
            <a:endParaRPr lang="en-GB"/>
          </a:p>
        </p:txBody>
      </p:sp>
    </p:spTree>
    <p:extLst>
      <p:ext uri="{BB962C8B-B14F-4D97-AF65-F5344CB8AC3E}">
        <p14:creationId xmlns:p14="http://schemas.microsoft.com/office/powerpoint/2010/main" val="4293259338"/>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10-top-tips-to-encourage-children-to-read/10-top-tips-to-encourage-children-to-read" TargetMode="External"/><Relationship Id="rId2" Type="http://schemas.openxmlformats.org/officeDocument/2006/relationships/hyperlink" Target="https://www.kirklees.gov.uk/beta/libraries/e-library.aspx"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5C2BE8B-AFC3-4B4A-A8CB-E968150658C6}"/>
              </a:ext>
            </a:extLst>
          </p:cNvPr>
          <p:cNvSpPr/>
          <p:nvPr/>
        </p:nvSpPr>
        <p:spPr>
          <a:xfrm>
            <a:off x="0" y="0"/>
            <a:ext cx="9906000" cy="2769989"/>
          </a:xfrm>
          <a:prstGeom prst="rect">
            <a:avLst/>
          </a:prstGeom>
        </p:spPr>
        <p:txBody>
          <a:bodyPr wrap="square">
            <a:spAutoFit/>
          </a:bodyPr>
          <a:lstStyle/>
          <a:p>
            <a:pPr lvl="0" defTabSz="914400">
              <a:defRPr sz="1800" b="0" i="0" u="none" strike="noStrike" kern="0" cap="none" spc="0" baseline="0">
                <a:solidFill>
                  <a:srgbClr val="000000"/>
                </a:solidFill>
                <a:uFillTx/>
              </a:defRPr>
            </a:pPr>
            <a:r>
              <a:rPr lang="en-GB" b="1" kern="0" dirty="0">
                <a:solidFill>
                  <a:srgbClr val="002060"/>
                </a:solidFill>
                <a:latin typeface="Verdana" panose="020B0604030504040204" pitchFamily="34" charset="0"/>
                <a:ea typeface="Verdana" panose="020B0604030504040204" pitchFamily="34" charset="0"/>
                <a:cs typeface="Verdana" panose="020B0604030504040204" pitchFamily="34" charset="0"/>
              </a:rPr>
              <a:t>Reading at Shelley College</a:t>
            </a:r>
            <a:endParaRPr lang="en-GB" b="1" i="1" dirty="0">
              <a:solidFill>
                <a:srgbClr val="0B0C0C"/>
              </a:solidFill>
              <a:latin typeface="Verdana" panose="020B0604030504040204" pitchFamily="34" charset="0"/>
              <a:ea typeface="Verdana" panose="020B0604030504040204" pitchFamily="34" charset="0"/>
              <a:cs typeface="Verdana" panose="020B0604030504040204" pitchFamily="34" charset="0"/>
            </a:endParaRPr>
          </a:p>
          <a:p>
            <a:pPr>
              <a:defRPr sz="1800" b="0" i="0" u="none" strike="noStrike" kern="0" cap="none" spc="0" baseline="0">
                <a:solidFill>
                  <a:srgbClr val="000000"/>
                </a:solidFill>
                <a:uFillTx/>
              </a:defRPr>
            </a:pPr>
            <a:endParaRPr lang="en-US" sz="1200" dirty="0">
              <a:solidFill>
                <a:srgbClr val="7030A0"/>
              </a:solidFill>
              <a:latin typeface="Verdana" panose="020B0604030504040204" pitchFamily="34" charset="0"/>
              <a:ea typeface="Verdana" panose="020B0604030504040204" pitchFamily="34" charset="0"/>
              <a:cs typeface="Verdana" panose="020B0604030504040204" pitchFamily="34" charset="0"/>
            </a:endParaRPr>
          </a:p>
          <a:p>
            <a:pPr>
              <a:defRPr sz="1800" b="0" i="0" u="none" strike="noStrike" kern="0" cap="none" spc="0" baseline="0">
                <a:solidFill>
                  <a:srgbClr val="000000"/>
                </a:solidFill>
                <a:uFillTx/>
              </a:defRPr>
            </a:pPr>
            <a:r>
              <a:rPr lang="en-US" sz="1200" dirty="0">
                <a:solidFill>
                  <a:srgbClr val="7030A0"/>
                </a:solidFill>
                <a:latin typeface="Verdana" panose="020B0604030504040204" pitchFamily="34" charset="0"/>
                <a:ea typeface="Verdana" panose="020B0604030504040204" pitchFamily="34" charset="0"/>
                <a:cs typeface="Verdana" panose="020B0604030504040204" pitchFamily="34" charset="0"/>
              </a:rPr>
              <a:t>Reading is a key part of our learning journey at Shelley College and a major mechanism of this strategy is </a:t>
            </a:r>
            <a:r>
              <a:rPr lang="en-US" sz="1200" u="sng" dirty="0">
                <a:solidFill>
                  <a:srgbClr val="0070C0"/>
                </a:solidFill>
                <a:latin typeface="Verdana" panose="020B0604030504040204" pitchFamily="34" charset="0"/>
                <a:ea typeface="Verdana" panose="020B0604030504040204" pitchFamily="34" charset="0"/>
                <a:cs typeface="Verdana" panose="020B0604030504040204" pitchFamily="34" charset="0"/>
              </a:rPr>
              <a:t>Form Time Reading </a:t>
            </a:r>
            <a:r>
              <a:rPr lang="en-US" sz="1200" dirty="0">
                <a:solidFill>
                  <a:srgbClr val="7030A0"/>
                </a:solidFill>
                <a:latin typeface="Verdana" panose="020B0604030504040204" pitchFamily="34" charset="0"/>
                <a:ea typeface="Verdana" panose="020B0604030504040204" pitchFamily="34" charset="0"/>
                <a:cs typeface="Verdana" panose="020B0604030504040204" pitchFamily="34" charset="0"/>
              </a:rPr>
              <a:t>which takes place on Tuesday for Y10 and Y11 forms and on Thursday for Y9 forms.  Students, with the help of their tutor, complete structured guided reading tasks each week aimed at improving their reading comprehension and fluency.  </a:t>
            </a:r>
          </a:p>
          <a:p>
            <a:pPr>
              <a:defRPr sz="1800" b="0" i="0" u="none" strike="noStrike" kern="0" cap="none" spc="0" baseline="0">
                <a:solidFill>
                  <a:srgbClr val="000000"/>
                </a:solidFill>
                <a:uFillTx/>
              </a:defRPr>
            </a:pPr>
            <a:endParaRPr lang="en-US" sz="1200" dirty="0">
              <a:solidFill>
                <a:srgbClr val="7030A0"/>
              </a:solidFill>
              <a:latin typeface="Verdana" panose="020B0604030504040204" pitchFamily="34" charset="0"/>
              <a:ea typeface="Verdana" panose="020B0604030504040204" pitchFamily="34" charset="0"/>
              <a:cs typeface="Verdana" panose="020B0604030504040204" pitchFamily="34" charset="0"/>
            </a:endParaRPr>
          </a:p>
          <a:p>
            <a:pPr>
              <a:defRPr sz="1800" b="0" i="0" u="none" strike="noStrike" kern="0" cap="none" spc="0" baseline="0">
                <a:solidFill>
                  <a:srgbClr val="000000"/>
                </a:solidFill>
                <a:uFillTx/>
              </a:defRPr>
            </a:pPr>
            <a:r>
              <a:rPr lang="en-US" sz="1200" dirty="0">
                <a:solidFill>
                  <a:srgbClr val="7030A0"/>
                </a:solidFill>
                <a:latin typeface="Verdana" panose="020B0604030504040204" pitchFamily="34" charset="0"/>
                <a:ea typeface="Verdana" panose="020B0604030504040204" pitchFamily="34" charset="0"/>
                <a:cs typeface="Verdana" panose="020B0604030504040204" pitchFamily="34" charset="0"/>
              </a:rPr>
              <a:t>Reading is also a key part of the curriculum across all subjects at Shelley College and each subject has a </a:t>
            </a:r>
            <a:r>
              <a:rPr lang="en-US" sz="1200" u="sng" dirty="0">
                <a:solidFill>
                  <a:srgbClr val="0070C0"/>
                </a:solidFill>
                <a:latin typeface="Verdana" panose="020B0604030504040204" pitchFamily="34" charset="0"/>
                <a:ea typeface="Verdana" panose="020B0604030504040204" pitchFamily="34" charset="0"/>
                <a:cs typeface="Verdana" panose="020B0604030504040204" pitchFamily="34" charset="0"/>
              </a:rPr>
              <a:t>recommended reading list </a:t>
            </a:r>
            <a:r>
              <a:rPr lang="en-US" sz="1200" dirty="0">
                <a:solidFill>
                  <a:srgbClr val="7030A0"/>
                </a:solidFill>
                <a:latin typeface="Verdana" panose="020B0604030504040204" pitchFamily="34" charset="0"/>
                <a:ea typeface="Verdana" panose="020B0604030504040204" pitchFamily="34" charset="0"/>
                <a:cs typeface="Verdana" panose="020B0604030504040204" pitchFamily="34" charset="0"/>
              </a:rPr>
              <a:t>to promote reading for pleasure.</a:t>
            </a:r>
          </a:p>
          <a:p>
            <a:pPr>
              <a:defRPr sz="1800" b="0" i="0" u="none" strike="noStrike" kern="0" cap="none" spc="0" baseline="0">
                <a:solidFill>
                  <a:srgbClr val="000000"/>
                </a:solidFill>
                <a:uFillTx/>
              </a:defRPr>
            </a:pPr>
            <a:endParaRPr lang="en-GB" sz="1200" dirty="0">
              <a:solidFill>
                <a:srgbClr val="7030A0"/>
              </a:solidFill>
              <a:latin typeface="Verdana" panose="020B0604030504040204" pitchFamily="34" charset="0"/>
              <a:ea typeface="Verdana" panose="020B0604030504040204" pitchFamily="34" charset="0"/>
              <a:cs typeface="Verdana" panose="020B0604030504040204" pitchFamily="34" charset="0"/>
            </a:endParaRPr>
          </a:p>
          <a:p>
            <a:pPr lvl="0" defTabSz="914400">
              <a:buSzPct val="100000"/>
              <a:defRPr sz="1800" b="0" i="0" u="none" strike="noStrike" kern="0" cap="none" spc="0" baseline="0">
                <a:solidFill>
                  <a:srgbClr val="000000"/>
                </a:solidFill>
                <a:uFillTx/>
              </a:defRPr>
            </a:pPr>
            <a:r>
              <a:rPr lang="en-GB" sz="1200" kern="0" dirty="0">
                <a:solidFill>
                  <a:srgbClr val="7030A0"/>
                </a:solidFill>
                <a:latin typeface="Verdana" panose="020B0604030504040204" pitchFamily="34" charset="0"/>
                <a:ea typeface="Verdana" panose="020B0604030504040204" pitchFamily="34" charset="0"/>
                <a:cs typeface="Verdana" panose="020B0604030504040204" pitchFamily="34" charset="0"/>
              </a:rPr>
              <a:t>It is important to identify those in need of extra support swiftly, so students complete a New Group Reading Test (NGRT) every year to ascertain their reading ability and determine a reading age. Those in need of extra support will then be further screened to determine whether they need phonics support with trained members of our Student Support team or one on one reading support from a peer or adult Reading Friend.  These strategies are outlined in the </a:t>
            </a:r>
            <a:r>
              <a:rPr lang="en-GB" sz="1200" u="sng" kern="0" dirty="0">
                <a:solidFill>
                  <a:srgbClr val="0070C0"/>
                </a:solidFill>
                <a:latin typeface="Verdana" panose="020B0604030504040204" pitchFamily="34" charset="0"/>
                <a:ea typeface="Verdana" panose="020B0604030504040204" pitchFamily="34" charset="0"/>
                <a:cs typeface="Verdana" panose="020B0604030504040204" pitchFamily="34" charset="0"/>
              </a:rPr>
              <a:t>Shelley College Reading Journey</a:t>
            </a:r>
            <a:r>
              <a:rPr lang="en-GB" sz="1200" kern="0" dirty="0">
                <a:solidFill>
                  <a:srgbClr val="7030A0"/>
                </a:solidFill>
                <a:latin typeface="Verdana" panose="020B0604030504040204" pitchFamily="34" charset="0"/>
                <a:ea typeface="Verdana" panose="020B0604030504040204" pitchFamily="34" charset="0"/>
                <a:cs typeface="Verdana" panose="020B0604030504040204" pitchFamily="34" charset="0"/>
              </a:rPr>
              <a:t>.</a:t>
            </a:r>
          </a:p>
          <a:p>
            <a:pPr lvl="0" defTabSz="914400">
              <a:buSzPct val="100000"/>
              <a:defRPr sz="1800" b="0" i="0" u="none" strike="noStrike" kern="0" cap="none" spc="0" baseline="0">
                <a:solidFill>
                  <a:srgbClr val="000000"/>
                </a:solidFill>
                <a:uFillTx/>
              </a:defRPr>
            </a:pPr>
            <a:endParaRPr lang="en-GB" sz="1200" kern="0" dirty="0">
              <a:solidFill>
                <a:srgbClr val="7030A0"/>
              </a:solidFill>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30713403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F88D384-25D5-D349-B6A5-14F19692740D}"/>
              </a:ext>
            </a:extLst>
          </p:cNvPr>
          <p:cNvSpPr/>
          <p:nvPr/>
        </p:nvSpPr>
        <p:spPr>
          <a:xfrm>
            <a:off x="0" y="0"/>
            <a:ext cx="9906000" cy="5909310"/>
          </a:xfrm>
          <a:prstGeom prst="rect">
            <a:avLst/>
          </a:prstGeom>
        </p:spPr>
        <p:txBody>
          <a:bodyPr wrap="square">
            <a:spAutoFit/>
          </a:bodyPr>
          <a:lstStyle/>
          <a:p>
            <a:pPr defTabSz="914400">
              <a:buSzPct val="100000"/>
              <a:defRPr sz="1800" b="0" i="0" u="none" strike="noStrike" kern="0" cap="none" spc="0" baseline="0">
                <a:solidFill>
                  <a:srgbClr val="000000"/>
                </a:solidFill>
                <a:uFillTx/>
              </a:defRPr>
            </a:pPr>
            <a:r>
              <a:rPr lang="en-GB" b="1" kern="0" dirty="0">
                <a:solidFill>
                  <a:srgbClr val="002060"/>
                </a:solidFill>
                <a:latin typeface="Verdana" panose="020B0604030504040204" pitchFamily="34" charset="0"/>
                <a:ea typeface="Verdana" panose="020B0604030504040204" pitchFamily="34" charset="0"/>
                <a:cs typeface="Verdana" panose="020B0604030504040204" pitchFamily="34" charset="0"/>
              </a:rPr>
              <a:t>How to help your child with reading </a:t>
            </a:r>
          </a:p>
          <a:p>
            <a:pPr defTabSz="914400">
              <a:buSzPct val="100000"/>
              <a:defRPr sz="1800" b="0" i="0" u="none" strike="noStrike" kern="0" cap="none" spc="0" baseline="0">
                <a:solidFill>
                  <a:srgbClr val="000000"/>
                </a:solidFill>
                <a:uFillTx/>
              </a:defRPr>
            </a:pPr>
            <a:endParaRPr lang="en-GB" sz="1200" b="1" dirty="0">
              <a:solidFill>
                <a:srgbClr val="7030A0"/>
              </a:solidFill>
              <a:latin typeface="Verdana" panose="020B0604030504040204" pitchFamily="34" charset="0"/>
              <a:ea typeface="Verdana" panose="020B0604030504040204" pitchFamily="34" charset="0"/>
              <a:cs typeface="Verdana" panose="020B0604030504040204" pitchFamily="34" charset="0"/>
            </a:endParaRPr>
          </a:p>
          <a:p>
            <a:pPr defTabSz="914400">
              <a:buSzPct val="100000"/>
              <a:defRPr sz="1800" b="0" i="0" u="none" strike="noStrike" kern="0" cap="none" spc="0" baseline="0">
                <a:solidFill>
                  <a:srgbClr val="000000"/>
                </a:solidFill>
                <a:uFillTx/>
              </a:defRPr>
            </a:pPr>
            <a:r>
              <a:rPr lang="en-GB" sz="1200" b="1" dirty="0">
                <a:solidFill>
                  <a:srgbClr val="7030A0"/>
                </a:solidFill>
                <a:latin typeface="Verdana" panose="020B0604030504040204" pitchFamily="34" charset="0"/>
                <a:ea typeface="Verdana" panose="020B0604030504040204" pitchFamily="34" charset="0"/>
                <a:cs typeface="Verdana" panose="020B0604030504040204" pitchFamily="34" charset="0"/>
              </a:rPr>
              <a:t>1. Encourage your child to read</a:t>
            </a:r>
          </a:p>
          <a:p>
            <a:r>
              <a:rPr lang="en-GB" sz="1200" dirty="0">
                <a:solidFill>
                  <a:srgbClr val="7030A0"/>
                </a:solidFill>
                <a:latin typeface="Verdana" panose="020B0604030504040204" pitchFamily="34" charset="0"/>
                <a:ea typeface="Verdana" panose="020B0604030504040204" pitchFamily="34" charset="0"/>
                <a:cs typeface="Verdana" panose="020B0604030504040204" pitchFamily="34" charset="0"/>
              </a:rPr>
              <a:t>Reading helps your child’s wellbeing, develops imagination and has educational benefits too. Just a few minutes a day can have a big impact on children of all ages.</a:t>
            </a:r>
          </a:p>
          <a:p>
            <a:endParaRPr lang="en-GB" sz="1200" b="1" dirty="0">
              <a:solidFill>
                <a:srgbClr val="7030A0"/>
              </a:solidFill>
              <a:latin typeface="Verdana" panose="020B0604030504040204" pitchFamily="34" charset="0"/>
              <a:ea typeface="Verdana" panose="020B0604030504040204" pitchFamily="34" charset="0"/>
              <a:cs typeface="Verdana" panose="020B0604030504040204" pitchFamily="34" charset="0"/>
            </a:endParaRPr>
          </a:p>
          <a:p>
            <a:r>
              <a:rPr lang="en-GB" sz="1200" b="1" dirty="0">
                <a:solidFill>
                  <a:srgbClr val="7030A0"/>
                </a:solidFill>
                <a:latin typeface="Verdana" panose="020B0604030504040204" pitchFamily="34" charset="0"/>
                <a:ea typeface="Verdana" panose="020B0604030504040204" pitchFamily="34" charset="0"/>
                <a:cs typeface="Verdana" panose="020B0604030504040204" pitchFamily="34" charset="0"/>
              </a:rPr>
              <a:t>2. Encourage reading choice</a:t>
            </a:r>
          </a:p>
          <a:p>
            <a:r>
              <a:rPr lang="en-GB" sz="1200" dirty="0">
                <a:solidFill>
                  <a:srgbClr val="7030A0"/>
                </a:solidFill>
                <a:latin typeface="Verdana" panose="020B0604030504040204" pitchFamily="34" charset="0"/>
                <a:ea typeface="Verdana" panose="020B0604030504040204" pitchFamily="34" charset="0"/>
                <a:cs typeface="Verdana" panose="020B0604030504040204" pitchFamily="34" charset="0"/>
              </a:rPr>
              <a:t>Teenagers enjoy independence- give them opportunities to read different things in their own time - it doesn’t just have to be books. There’s fiction, non-fiction, poetry, comics, magazines, recipes and much more. Try leaving interesting reading material in different places around the home and see who picks it up.</a:t>
            </a:r>
          </a:p>
          <a:p>
            <a:endParaRPr lang="en-GB" sz="1200" b="1" dirty="0">
              <a:solidFill>
                <a:srgbClr val="7030A0"/>
              </a:solidFill>
              <a:latin typeface="Verdana" panose="020B0604030504040204" pitchFamily="34" charset="0"/>
              <a:ea typeface="Verdana" panose="020B0604030504040204" pitchFamily="34" charset="0"/>
              <a:cs typeface="Verdana" panose="020B0604030504040204" pitchFamily="34" charset="0"/>
            </a:endParaRPr>
          </a:p>
          <a:p>
            <a:r>
              <a:rPr lang="en-GB" sz="1200" b="1" dirty="0">
                <a:solidFill>
                  <a:srgbClr val="7030A0"/>
                </a:solidFill>
                <a:latin typeface="Verdana" panose="020B0604030504040204" pitchFamily="34" charset="0"/>
                <a:ea typeface="Verdana" panose="020B0604030504040204" pitchFamily="34" charset="0"/>
                <a:cs typeface="Verdana" panose="020B0604030504040204" pitchFamily="34" charset="0"/>
              </a:rPr>
              <a:t>3. Create a comfortable environment</a:t>
            </a:r>
          </a:p>
          <a:p>
            <a:r>
              <a:rPr lang="en-GB" sz="1200" dirty="0">
                <a:solidFill>
                  <a:srgbClr val="7030A0"/>
                </a:solidFill>
                <a:latin typeface="Verdana" panose="020B0604030504040204" pitchFamily="34" charset="0"/>
                <a:ea typeface="Verdana" panose="020B0604030504040204" pitchFamily="34" charset="0"/>
                <a:cs typeface="Verdana" panose="020B0604030504040204" pitchFamily="34" charset="0"/>
              </a:rPr>
              <a:t>Make a calm, comfortable place for your family to relax and read independently - or together.</a:t>
            </a:r>
          </a:p>
          <a:p>
            <a:endParaRPr lang="en-GB" sz="1200" b="1" dirty="0">
              <a:solidFill>
                <a:srgbClr val="7030A0"/>
              </a:solidFill>
              <a:latin typeface="Verdana" panose="020B0604030504040204" pitchFamily="34" charset="0"/>
              <a:ea typeface="Verdana" panose="020B0604030504040204" pitchFamily="34" charset="0"/>
              <a:cs typeface="Verdana" panose="020B0604030504040204" pitchFamily="34" charset="0"/>
            </a:endParaRPr>
          </a:p>
          <a:p>
            <a:r>
              <a:rPr lang="en-GB" sz="1200" b="1" dirty="0">
                <a:solidFill>
                  <a:srgbClr val="7030A0"/>
                </a:solidFill>
                <a:latin typeface="Verdana" panose="020B0604030504040204" pitchFamily="34" charset="0"/>
                <a:ea typeface="Verdana" panose="020B0604030504040204" pitchFamily="34" charset="0"/>
                <a:cs typeface="Verdana" panose="020B0604030504040204" pitchFamily="34" charset="0"/>
              </a:rPr>
              <a:t>4. Talk about books</a:t>
            </a:r>
          </a:p>
          <a:p>
            <a:r>
              <a:rPr lang="en-GB" sz="1200" dirty="0">
                <a:solidFill>
                  <a:srgbClr val="7030A0"/>
                </a:solidFill>
                <a:latin typeface="Verdana" panose="020B0604030504040204" pitchFamily="34" charset="0"/>
                <a:ea typeface="Verdana" panose="020B0604030504040204" pitchFamily="34" charset="0"/>
                <a:cs typeface="Verdana" panose="020B0604030504040204" pitchFamily="34" charset="0"/>
              </a:rPr>
              <a:t>This is a great way to make connections, develop understanding and make reading even more enjoyable. Start by discussing the front cover and talking about what it reveals and suggests the book could be about. Then talk about what you’ve been reading and share ideas. You could discuss something that happened that surprised you, or something new that you found out. You could talk about how the book makes you feel and whether it reminds you of anything.</a:t>
            </a:r>
          </a:p>
          <a:p>
            <a:endParaRPr lang="en-GB" sz="1200" b="1" dirty="0">
              <a:solidFill>
                <a:srgbClr val="7030A0"/>
              </a:solidFill>
              <a:latin typeface="Verdana" panose="020B0604030504040204" pitchFamily="34" charset="0"/>
              <a:ea typeface="Verdana" panose="020B0604030504040204" pitchFamily="34" charset="0"/>
              <a:cs typeface="Verdana" panose="020B0604030504040204" pitchFamily="34" charset="0"/>
            </a:endParaRPr>
          </a:p>
          <a:p>
            <a:r>
              <a:rPr lang="en-GB" sz="1200" b="1" dirty="0">
                <a:solidFill>
                  <a:srgbClr val="7030A0"/>
                </a:solidFill>
                <a:latin typeface="Verdana" panose="020B0604030504040204" pitchFamily="34" charset="0"/>
                <a:ea typeface="Verdana" panose="020B0604030504040204" pitchFamily="34" charset="0"/>
                <a:cs typeface="Verdana" panose="020B0604030504040204" pitchFamily="34" charset="0"/>
              </a:rPr>
              <a:t>5. Engage your child in reading in a way that suits them</a:t>
            </a:r>
          </a:p>
          <a:p>
            <a:r>
              <a:rPr lang="en-GB" sz="1200" dirty="0">
                <a:solidFill>
                  <a:srgbClr val="7030A0"/>
                </a:solidFill>
                <a:latin typeface="Verdana" panose="020B0604030504040204" pitchFamily="34" charset="0"/>
                <a:ea typeface="Verdana" panose="020B0604030504040204" pitchFamily="34" charset="0"/>
                <a:cs typeface="Verdana" panose="020B0604030504040204" pitchFamily="34" charset="0"/>
              </a:rPr>
              <a:t>You know your child best and you’ll know the best times for your child to read. If they have special educational needs and disabilities (SEND) then short, creative activities may be the way to get them most interested. If English is an additional language, encourage reading in a child’s first language, as well as in English. What matters most is that they enjoy it.</a:t>
            </a:r>
            <a:endParaRPr lang="en-GB" sz="1200" b="1" dirty="0">
              <a:solidFill>
                <a:srgbClr val="7030A0"/>
              </a:solidFill>
              <a:latin typeface="Verdana" panose="020B0604030504040204" pitchFamily="34" charset="0"/>
              <a:ea typeface="Verdana" panose="020B0604030504040204" pitchFamily="34" charset="0"/>
              <a:cs typeface="Verdana" panose="020B0604030504040204" pitchFamily="34" charset="0"/>
            </a:endParaRPr>
          </a:p>
          <a:p>
            <a:endParaRPr lang="en-GB" sz="1200" b="1" dirty="0">
              <a:solidFill>
                <a:srgbClr val="7030A0"/>
              </a:solidFill>
              <a:latin typeface="Verdana" panose="020B0604030504040204" pitchFamily="34" charset="0"/>
              <a:ea typeface="Verdana" panose="020B0604030504040204" pitchFamily="34" charset="0"/>
              <a:cs typeface="Verdana" panose="020B0604030504040204" pitchFamily="34" charset="0"/>
            </a:endParaRPr>
          </a:p>
          <a:p>
            <a:r>
              <a:rPr lang="en-GB" sz="1200" b="1" dirty="0">
                <a:solidFill>
                  <a:srgbClr val="7030A0"/>
                </a:solidFill>
                <a:latin typeface="Verdana" panose="020B0604030504040204" pitchFamily="34" charset="0"/>
                <a:ea typeface="Verdana" panose="020B0604030504040204" pitchFamily="34" charset="0"/>
                <a:cs typeface="Verdana" panose="020B0604030504040204" pitchFamily="34" charset="0"/>
              </a:rPr>
              <a:t>6. Embrace technology</a:t>
            </a:r>
          </a:p>
          <a:p>
            <a:r>
              <a:rPr lang="en-GB" sz="1200" dirty="0">
                <a:solidFill>
                  <a:srgbClr val="7030A0"/>
                </a:solidFill>
                <a:latin typeface="Verdana" panose="020B0604030504040204" pitchFamily="34" charset="0"/>
                <a:ea typeface="Verdana" panose="020B0604030504040204" pitchFamily="34" charset="0"/>
                <a:cs typeface="Verdana" panose="020B0604030504040204" pitchFamily="34" charset="0"/>
              </a:rPr>
              <a:t>Join Kirklees Library and have access to thousands of e-books!  Embracing technology is a way to make reading more interesting and appealing  </a:t>
            </a:r>
            <a:r>
              <a:rPr lang="en-GB" sz="1200" dirty="0">
                <a:solidFill>
                  <a:srgbClr val="7030A0"/>
                </a:solidFill>
                <a:latin typeface="Verdana" panose="020B0604030504040204" pitchFamily="34" charset="0"/>
                <a:ea typeface="Verdana" panose="020B0604030504040204" pitchFamily="34" charset="0"/>
                <a:cs typeface="Verdana" panose="020B0604030504040204" pitchFamily="34" charset="0"/>
                <a:hlinkClick r:id="rId2">
                  <a:extLst>
                    <a:ext uri="{A12FA001-AC4F-418D-AE19-62706E023703}">
                      <ahyp:hlinkClr xmlns:ahyp="http://schemas.microsoft.com/office/drawing/2018/hyperlinkcolor" val="tx"/>
                    </a:ext>
                  </a:extLst>
                </a:hlinkClick>
              </a:rPr>
              <a:t>https://www.kirklees.gov.uk/beta/libraries/e-library.aspx</a:t>
            </a:r>
            <a:r>
              <a:rPr lang="en-GB" sz="1200" dirty="0">
                <a:solidFill>
                  <a:srgbClr val="7030A0"/>
                </a:solidFill>
                <a:latin typeface="Verdana" panose="020B0604030504040204" pitchFamily="34" charset="0"/>
                <a:ea typeface="Verdana" panose="020B0604030504040204" pitchFamily="34" charset="0"/>
                <a:cs typeface="Verdana" panose="020B0604030504040204" pitchFamily="34" charset="0"/>
              </a:rPr>
              <a:t> </a:t>
            </a:r>
          </a:p>
          <a:p>
            <a:endParaRPr lang="en-GB" sz="1200" dirty="0">
              <a:latin typeface="Verdana" panose="020B0604030504040204" pitchFamily="34" charset="0"/>
              <a:ea typeface="Verdana" panose="020B0604030504040204" pitchFamily="34" charset="0"/>
              <a:cs typeface="Verdana" panose="020B0604030504040204" pitchFamily="34" charset="0"/>
            </a:endParaRPr>
          </a:p>
          <a:p>
            <a:r>
              <a:rPr lang="en-GB" sz="1200" dirty="0">
                <a:latin typeface="Verdana" panose="020B0604030504040204" pitchFamily="34" charset="0"/>
                <a:ea typeface="Verdana" panose="020B0604030504040204" pitchFamily="34" charset="0"/>
                <a:cs typeface="Verdana" panose="020B0604030504040204" pitchFamily="34" charset="0"/>
              </a:rPr>
              <a:t>For more tips, visit </a:t>
            </a:r>
            <a:r>
              <a:rPr lang="en-GB" sz="1200" dirty="0">
                <a:latin typeface="Verdana" panose="020B0604030504040204" pitchFamily="34" charset="0"/>
                <a:ea typeface="Verdana" panose="020B0604030504040204" pitchFamily="34" charset="0"/>
                <a:cs typeface="Verdana" panose="020B0604030504040204" pitchFamily="34" charset="0"/>
                <a:hlinkClick r:id="rId3"/>
              </a:rPr>
              <a:t>https://www.gov.uk/government/publications/10-top-tips-to-encourage-children-to-read/10-top-tips-to-encourage-children-to-read</a:t>
            </a:r>
            <a:r>
              <a:rPr lang="en-GB" sz="1200" dirty="0">
                <a:latin typeface="Verdana" panose="020B0604030504040204" pitchFamily="34" charset="0"/>
                <a:ea typeface="Verdana" panose="020B0604030504040204" pitchFamily="34" charset="0"/>
                <a:cs typeface="Verdana" panose="020B0604030504040204" pitchFamily="34" charset="0"/>
              </a:rPr>
              <a:t> </a:t>
            </a:r>
          </a:p>
        </p:txBody>
      </p:sp>
    </p:spTree>
    <p:extLst>
      <p:ext uri="{BB962C8B-B14F-4D97-AF65-F5344CB8AC3E}">
        <p14:creationId xmlns:p14="http://schemas.microsoft.com/office/powerpoint/2010/main" val="75437848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773</TotalTime>
  <Words>557</Words>
  <Application>Microsoft Office PowerPoint</Application>
  <PresentationFormat>A4 Paper (210x297 mm)</PresentationFormat>
  <Paragraphs>28</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Verdana</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 Currie</dc:creator>
  <cp:lastModifiedBy>M Currie</cp:lastModifiedBy>
  <cp:revision>21</cp:revision>
  <cp:lastPrinted>2022-11-05T16:47:31Z</cp:lastPrinted>
  <dcterms:created xsi:type="dcterms:W3CDTF">2022-11-03T12:29:43Z</dcterms:created>
  <dcterms:modified xsi:type="dcterms:W3CDTF">2023-09-12T11:35:30Z</dcterms:modified>
</cp:coreProperties>
</file>