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59"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88"/>
  </p:normalViewPr>
  <p:slideViewPr>
    <p:cSldViewPr snapToGrid="0" snapToObjects="1">
      <p:cViewPr varScale="1">
        <p:scale>
          <a:sx n="37" d="100"/>
          <a:sy n="37" d="100"/>
        </p:scale>
        <p:origin x="280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526CD1E9-BFE0-4701-9F1D-4205C84362C0}"/>
    <pc:docChg chg="custSel modSld">
      <pc:chgData name="M Currie" userId="c402c155-14e7-440a-8c26-a1dca60f71bf" providerId="ADAL" clId="{526CD1E9-BFE0-4701-9F1D-4205C84362C0}" dt="2022-01-17T08:17:58.148" v="6" actId="207"/>
      <pc:docMkLst>
        <pc:docMk/>
      </pc:docMkLst>
      <pc:sldChg chg="modSp">
        <pc:chgData name="M Currie" userId="c402c155-14e7-440a-8c26-a1dca60f71bf" providerId="ADAL" clId="{526CD1E9-BFE0-4701-9F1D-4205C84362C0}" dt="2022-01-17T08:17:58.148" v="6" actId="207"/>
        <pc:sldMkLst>
          <pc:docMk/>
          <pc:sldMk cId="3127245520" sldId="259"/>
        </pc:sldMkLst>
        <pc:graphicFrameChg chg="modGraphic">
          <ac:chgData name="M Currie" userId="c402c155-14e7-440a-8c26-a1dca60f71bf" providerId="ADAL" clId="{526CD1E9-BFE0-4701-9F1D-4205C84362C0}" dt="2022-01-17T08:17:45.263" v="2" actId="207"/>
          <ac:graphicFrameMkLst>
            <pc:docMk/>
            <pc:sldMk cId="3127245520" sldId="259"/>
            <ac:graphicFrameMk id="25" creationId="{9ECEA0A5-940D-2F48-BBBF-62B4F1E44D3D}"/>
          </ac:graphicFrameMkLst>
        </pc:graphicFrameChg>
        <pc:graphicFrameChg chg="modGraphic">
          <ac:chgData name="M Currie" userId="c402c155-14e7-440a-8c26-a1dca60f71bf" providerId="ADAL" clId="{526CD1E9-BFE0-4701-9F1D-4205C84362C0}" dt="2022-01-17T08:17:52.756" v="4" actId="207"/>
          <ac:graphicFrameMkLst>
            <pc:docMk/>
            <pc:sldMk cId="3127245520" sldId="259"/>
            <ac:graphicFrameMk id="36" creationId="{F454FD94-0A4C-3948-BD81-F21DAD49D259}"/>
          </ac:graphicFrameMkLst>
        </pc:graphicFrameChg>
        <pc:graphicFrameChg chg="modGraphic">
          <ac:chgData name="M Currie" userId="c402c155-14e7-440a-8c26-a1dca60f71bf" providerId="ADAL" clId="{526CD1E9-BFE0-4701-9F1D-4205C84362C0}" dt="2022-01-17T08:17:58.148" v="6" actId="207"/>
          <ac:graphicFrameMkLst>
            <pc:docMk/>
            <pc:sldMk cId="3127245520" sldId="259"/>
            <ac:graphicFrameMk id="41" creationId="{A2A3B3A3-7C64-6D44-B41C-10CAA5DCE214}"/>
          </ac:graphicFrameMkLst>
        </pc:graphicFrameChg>
      </pc:sldChg>
    </pc:docChg>
  </pc:docChgLst>
  <pc:docChgLst>
    <pc:chgData name="M Currie" userId="c402c155-14e7-440a-8c26-a1dca60f71bf" providerId="ADAL" clId="{E733D2C2-5158-4548-B8E7-FDE4F284D66F}"/>
    <pc:docChg chg="undo custSel modSld">
      <pc:chgData name="M Currie" userId="c402c155-14e7-440a-8c26-a1dca60f71bf" providerId="ADAL" clId="{E733D2C2-5158-4548-B8E7-FDE4F284D66F}" dt="2022-01-06T21:00:54.393" v="3"/>
      <pc:docMkLst>
        <pc:docMk/>
      </pc:docMkLst>
      <pc:sldChg chg="addSp delSp">
        <pc:chgData name="M Currie" userId="c402c155-14e7-440a-8c26-a1dca60f71bf" providerId="ADAL" clId="{E733D2C2-5158-4548-B8E7-FDE4F284D66F}" dt="2022-01-06T21:00:54.393" v="3"/>
        <pc:sldMkLst>
          <pc:docMk/>
          <pc:sldMk cId="3127245520" sldId="259"/>
        </pc:sldMkLst>
        <pc:spChg chg="add del">
          <ac:chgData name="M Currie" userId="c402c155-14e7-440a-8c26-a1dca60f71bf" providerId="ADAL" clId="{E733D2C2-5158-4548-B8E7-FDE4F284D66F}" dt="2022-01-06T21:00:48.882" v="1" actId="478"/>
          <ac:spMkLst>
            <pc:docMk/>
            <pc:sldMk cId="3127245520" sldId="259"/>
            <ac:spMk id="2" creationId="{982D2C02-0618-7940-B975-FB9C8D9E1CF6}"/>
          </ac:spMkLst>
        </pc:spChg>
        <pc:spChg chg="add del">
          <ac:chgData name="M Currie" userId="c402c155-14e7-440a-8c26-a1dca60f71bf" providerId="ADAL" clId="{E733D2C2-5158-4548-B8E7-FDE4F284D66F}" dt="2022-01-06T21:00:48.882" v="1" actId="478"/>
          <ac:spMkLst>
            <pc:docMk/>
            <pc:sldMk cId="3127245520" sldId="259"/>
            <ac:spMk id="15" creationId="{CA6FB130-4E0C-4544-B5B6-88F4EEE81AE6}"/>
          </ac:spMkLst>
        </pc:spChg>
        <pc:spChg chg="add del">
          <ac:chgData name="M Currie" userId="c402c155-14e7-440a-8c26-a1dca60f71bf" providerId="ADAL" clId="{E733D2C2-5158-4548-B8E7-FDE4F284D66F}" dt="2022-01-06T21:00:48.882" v="1" actId="478"/>
          <ac:spMkLst>
            <pc:docMk/>
            <pc:sldMk cId="3127245520" sldId="259"/>
            <ac:spMk id="18" creationId="{9C461DD5-D03F-7944-93FA-552A23ABD0FB}"/>
          </ac:spMkLst>
        </pc:spChg>
        <pc:spChg chg="add del">
          <ac:chgData name="M Currie" userId="c402c155-14e7-440a-8c26-a1dca60f71bf" providerId="ADAL" clId="{E733D2C2-5158-4548-B8E7-FDE4F284D66F}" dt="2022-01-06T21:00:53.096" v="2" actId="478"/>
          <ac:spMkLst>
            <pc:docMk/>
            <pc:sldMk cId="3127245520" sldId="259"/>
            <ac:spMk id="40" creationId="{04103D80-3834-D542-9181-5E6D4C6DADD3}"/>
          </ac:spMkLst>
        </pc:spChg>
        <pc:spChg chg="add del">
          <ac:chgData name="M Currie" userId="c402c155-14e7-440a-8c26-a1dca60f71bf" providerId="ADAL" clId="{E733D2C2-5158-4548-B8E7-FDE4F284D66F}" dt="2022-01-06T21:00:53.096" v="2" actId="478"/>
          <ac:spMkLst>
            <pc:docMk/>
            <pc:sldMk cId="3127245520" sldId="259"/>
            <ac:spMk id="42" creationId="{162CDB36-1EEB-DF46-93FA-7A6DA8283EFB}"/>
          </ac:spMkLst>
        </pc:spChg>
        <pc:spChg chg="add del">
          <ac:chgData name="M Currie" userId="c402c155-14e7-440a-8c26-a1dca60f71bf" providerId="ADAL" clId="{E733D2C2-5158-4548-B8E7-FDE4F284D66F}" dt="2022-01-06T21:00:53.096" v="2" actId="478"/>
          <ac:spMkLst>
            <pc:docMk/>
            <pc:sldMk cId="3127245520" sldId="259"/>
            <ac:spMk id="43" creationId="{0206162D-3E2E-E64A-ABB5-E57FC2720C1E}"/>
          </ac:spMkLst>
        </pc:spChg>
        <pc:spChg chg="add">
          <ac:chgData name="M Currie" userId="c402c155-14e7-440a-8c26-a1dca60f71bf" providerId="ADAL" clId="{E733D2C2-5158-4548-B8E7-FDE4F284D66F}" dt="2022-01-06T21:00:54.393" v="3"/>
          <ac:spMkLst>
            <pc:docMk/>
            <pc:sldMk cId="3127245520" sldId="259"/>
            <ac:spMk id="51" creationId="{A259C169-F433-3443-80FC-F70EA0081693}"/>
          </ac:spMkLst>
        </pc:spChg>
        <pc:spChg chg="add">
          <ac:chgData name="M Currie" userId="c402c155-14e7-440a-8c26-a1dca60f71bf" providerId="ADAL" clId="{E733D2C2-5158-4548-B8E7-FDE4F284D66F}" dt="2022-01-06T21:00:54.393" v="3"/>
          <ac:spMkLst>
            <pc:docMk/>
            <pc:sldMk cId="3127245520" sldId="259"/>
            <ac:spMk id="52" creationId="{9C629412-E0C2-D140-9D13-276E7A066106}"/>
          </ac:spMkLst>
        </pc:spChg>
        <pc:spChg chg="add">
          <ac:chgData name="M Currie" userId="c402c155-14e7-440a-8c26-a1dca60f71bf" providerId="ADAL" clId="{E733D2C2-5158-4548-B8E7-FDE4F284D66F}" dt="2022-01-06T21:00:54.393" v="3"/>
          <ac:spMkLst>
            <pc:docMk/>
            <pc:sldMk cId="3127245520" sldId="259"/>
            <ac:spMk id="53" creationId="{C75EC609-6740-3E4B-87F2-73C9BAE6E8C1}"/>
          </ac:spMkLst>
        </pc:spChg>
        <pc:graphicFrameChg chg="add del">
          <ac:chgData name="M Currie" userId="c402c155-14e7-440a-8c26-a1dca60f71bf" providerId="ADAL" clId="{E733D2C2-5158-4548-B8E7-FDE4F284D66F}" dt="2022-01-06T21:00:53.096" v="2" actId="478"/>
          <ac:graphicFrameMkLst>
            <pc:docMk/>
            <pc:sldMk cId="3127245520" sldId="259"/>
            <ac:graphicFrameMk id="3" creationId="{AD7CA988-5971-1644-8562-0E5D9984837F}"/>
          </ac:graphicFrameMkLst>
        </pc:graphicFrameChg>
        <pc:graphicFrameChg chg="add">
          <ac:chgData name="M Currie" userId="c402c155-14e7-440a-8c26-a1dca60f71bf" providerId="ADAL" clId="{E733D2C2-5158-4548-B8E7-FDE4F284D66F}" dt="2022-01-06T21:00:54.393" v="3"/>
          <ac:graphicFrameMkLst>
            <pc:docMk/>
            <pc:sldMk cId="3127245520" sldId="259"/>
            <ac:graphicFrameMk id="25" creationId="{9ECEA0A5-940D-2F48-BBBF-62B4F1E44D3D}"/>
          </ac:graphicFrameMkLst>
        </pc:graphicFrameChg>
        <pc:graphicFrameChg chg="add del">
          <ac:chgData name="M Currie" userId="c402c155-14e7-440a-8c26-a1dca60f71bf" providerId="ADAL" clId="{E733D2C2-5158-4548-B8E7-FDE4F284D66F}" dt="2022-01-06T21:00:53.096" v="2" actId="478"/>
          <ac:graphicFrameMkLst>
            <pc:docMk/>
            <pc:sldMk cId="3127245520" sldId="259"/>
            <ac:graphicFrameMk id="31" creationId="{F644EFA5-7F23-244D-9D0C-C1B58975878D}"/>
          </ac:graphicFrameMkLst>
        </pc:graphicFrameChg>
        <pc:graphicFrameChg chg="add">
          <ac:chgData name="M Currie" userId="c402c155-14e7-440a-8c26-a1dca60f71bf" providerId="ADAL" clId="{E733D2C2-5158-4548-B8E7-FDE4F284D66F}" dt="2022-01-06T21:00:54.393" v="3"/>
          <ac:graphicFrameMkLst>
            <pc:docMk/>
            <pc:sldMk cId="3127245520" sldId="259"/>
            <ac:graphicFrameMk id="36" creationId="{F454FD94-0A4C-3948-BD81-F21DAD49D259}"/>
          </ac:graphicFrameMkLst>
        </pc:graphicFrameChg>
        <pc:graphicFrameChg chg="add">
          <ac:chgData name="M Currie" userId="c402c155-14e7-440a-8c26-a1dca60f71bf" providerId="ADAL" clId="{E733D2C2-5158-4548-B8E7-FDE4F284D66F}" dt="2022-01-06T21:00:54.393" v="3"/>
          <ac:graphicFrameMkLst>
            <pc:docMk/>
            <pc:sldMk cId="3127245520" sldId="259"/>
            <ac:graphicFrameMk id="41" creationId="{A2A3B3A3-7C64-6D44-B41C-10CAA5DCE214}"/>
          </ac:graphicFrameMkLst>
        </pc:graphicFrameChg>
        <pc:graphicFrameChg chg="add del">
          <ac:chgData name="M Currie" userId="c402c155-14e7-440a-8c26-a1dca60f71bf" providerId="ADAL" clId="{E733D2C2-5158-4548-B8E7-FDE4F284D66F}" dt="2022-01-06T21:00:53.096" v="2" actId="478"/>
          <ac:graphicFrameMkLst>
            <pc:docMk/>
            <pc:sldMk cId="3127245520" sldId="259"/>
            <ac:graphicFrameMk id="46" creationId="{8D4549B3-ADFA-D245-B88B-6A8515CC07F6}"/>
          </ac:graphicFrameMkLst>
        </pc:graphicFrameChg>
        <pc:picChg chg="add del">
          <ac:chgData name="M Currie" userId="c402c155-14e7-440a-8c26-a1dca60f71bf" providerId="ADAL" clId="{E733D2C2-5158-4548-B8E7-FDE4F284D66F}" dt="2022-01-06T21:00:48.882" v="1" actId="478"/>
          <ac:picMkLst>
            <pc:docMk/>
            <pc:sldMk cId="3127245520" sldId="259"/>
            <ac:picMk id="5" creationId="{4D4049EA-E2FB-DC47-8C76-5FFD2C0BD93E}"/>
          </ac:picMkLst>
        </pc:picChg>
        <pc:picChg chg="add del">
          <ac:chgData name="M Currie" userId="c402c155-14e7-440a-8c26-a1dca60f71bf" providerId="ADAL" clId="{E733D2C2-5158-4548-B8E7-FDE4F284D66F}" dt="2022-01-06T21:00:48.882" v="1" actId="478"/>
          <ac:picMkLst>
            <pc:docMk/>
            <pc:sldMk cId="3127245520" sldId="259"/>
            <ac:picMk id="9" creationId="{28503068-B79C-604C-81EB-2394765E47A8}"/>
          </ac:picMkLst>
        </pc:picChg>
        <pc:picChg chg="add del">
          <ac:chgData name="M Currie" userId="c402c155-14e7-440a-8c26-a1dca60f71bf" providerId="ADAL" clId="{E733D2C2-5158-4548-B8E7-FDE4F284D66F}" dt="2022-01-06T21:00:48.882" v="1" actId="478"/>
          <ac:picMkLst>
            <pc:docMk/>
            <pc:sldMk cId="3127245520" sldId="259"/>
            <ac:picMk id="11" creationId="{0EFA3C77-52AF-0841-9253-18502441583A}"/>
          </ac:picMkLst>
        </pc:picChg>
        <pc:picChg chg="add del">
          <ac:chgData name="M Currie" userId="c402c155-14e7-440a-8c26-a1dca60f71bf" providerId="ADAL" clId="{E733D2C2-5158-4548-B8E7-FDE4F284D66F}" dt="2022-01-06T21:00:48.882" v="1" actId="478"/>
          <ac:picMkLst>
            <pc:docMk/>
            <pc:sldMk cId="3127245520" sldId="259"/>
            <ac:picMk id="12" creationId="{13380A5A-FF0F-F54F-A0FA-E60EC52F2496}"/>
          </ac:picMkLst>
        </pc:picChg>
        <pc:picChg chg="add del">
          <ac:chgData name="M Currie" userId="c402c155-14e7-440a-8c26-a1dca60f71bf" providerId="ADAL" clId="{E733D2C2-5158-4548-B8E7-FDE4F284D66F}" dt="2022-01-06T21:00:48.882" v="1" actId="478"/>
          <ac:picMkLst>
            <pc:docMk/>
            <pc:sldMk cId="3127245520" sldId="259"/>
            <ac:picMk id="14" creationId="{4E87709F-5094-D34B-AF7F-C47CF2BCCA64}"/>
          </ac:picMkLst>
        </pc:picChg>
        <pc:picChg chg="add">
          <ac:chgData name="M Currie" userId="c402c155-14e7-440a-8c26-a1dca60f71bf" providerId="ADAL" clId="{E733D2C2-5158-4548-B8E7-FDE4F284D66F}" dt="2022-01-06T21:00:54.393" v="3"/>
          <ac:picMkLst>
            <pc:docMk/>
            <pc:sldMk cId="3127245520" sldId="259"/>
            <ac:picMk id="26" creationId="{1BD9303A-DA41-D647-8BF5-E5B666C88B25}"/>
          </ac:picMkLst>
        </pc:picChg>
        <pc:picChg chg="add del">
          <ac:chgData name="M Currie" userId="c402c155-14e7-440a-8c26-a1dca60f71bf" providerId="ADAL" clId="{E733D2C2-5158-4548-B8E7-FDE4F284D66F}" dt="2022-01-06T21:00:53.096" v="2" actId="478"/>
          <ac:picMkLst>
            <pc:docMk/>
            <pc:sldMk cId="3127245520" sldId="259"/>
            <ac:picMk id="27" creationId="{E21C5C49-0DF7-AA45-B81C-CAE0684B28DD}"/>
          </ac:picMkLst>
        </pc:picChg>
        <pc:picChg chg="add del">
          <ac:chgData name="M Currie" userId="c402c155-14e7-440a-8c26-a1dca60f71bf" providerId="ADAL" clId="{E733D2C2-5158-4548-B8E7-FDE4F284D66F}" dt="2022-01-06T21:00:53.096" v="2" actId="478"/>
          <ac:picMkLst>
            <pc:docMk/>
            <pc:sldMk cId="3127245520" sldId="259"/>
            <ac:picMk id="28" creationId="{4FF421AE-8E43-FB4C-AD44-0022B2B16F65}"/>
          </ac:picMkLst>
        </pc:picChg>
        <pc:picChg chg="add del">
          <ac:chgData name="M Currie" userId="c402c155-14e7-440a-8c26-a1dca60f71bf" providerId="ADAL" clId="{E733D2C2-5158-4548-B8E7-FDE4F284D66F}" dt="2022-01-06T21:00:53.096" v="2" actId="478"/>
          <ac:picMkLst>
            <pc:docMk/>
            <pc:sldMk cId="3127245520" sldId="259"/>
            <ac:picMk id="29" creationId="{D0FA9093-E059-9946-A5D2-9F1C454DA323}"/>
          </ac:picMkLst>
        </pc:picChg>
        <pc:picChg chg="add">
          <ac:chgData name="M Currie" userId="c402c155-14e7-440a-8c26-a1dca60f71bf" providerId="ADAL" clId="{E733D2C2-5158-4548-B8E7-FDE4F284D66F}" dt="2022-01-06T21:00:54.393" v="3"/>
          <ac:picMkLst>
            <pc:docMk/>
            <pc:sldMk cId="3127245520" sldId="259"/>
            <ac:picMk id="30" creationId="{FE3E9FD9-062C-FA40-A43C-8B7BBE8073CC}"/>
          </ac:picMkLst>
        </pc:picChg>
        <pc:picChg chg="add del">
          <ac:chgData name="M Currie" userId="c402c155-14e7-440a-8c26-a1dca60f71bf" providerId="ADAL" clId="{E733D2C2-5158-4548-B8E7-FDE4F284D66F}" dt="2022-01-06T21:00:53.096" v="2" actId="478"/>
          <ac:picMkLst>
            <pc:docMk/>
            <pc:sldMk cId="3127245520" sldId="259"/>
            <ac:picMk id="32" creationId="{8D4C7681-E24A-0C49-A39D-DAD297AA6A5D}"/>
          </ac:picMkLst>
        </pc:picChg>
        <pc:picChg chg="add del">
          <ac:chgData name="M Currie" userId="c402c155-14e7-440a-8c26-a1dca60f71bf" providerId="ADAL" clId="{E733D2C2-5158-4548-B8E7-FDE4F284D66F}" dt="2022-01-06T21:00:53.096" v="2" actId="478"/>
          <ac:picMkLst>
            <pc:docMk/>
            <pc:sldMk cId="3127245520" sldId="259"/>
            <ac:picMk id="33" creationId="{C21C38DB-033A-9E44-A3C6-D27355A47229}"/>
          </ac:picMkLst>
        </pc:picChg>
        <pc:picChg chg="add del">
          <ac:chgData name="M Currie" userId="c402c155-14e7-440a-8c26-a1dca60f71bf" providerId="ADAL" clId="{E733D2C2-5158-4548-B8E7-FDE4F284D66F}" dt="2022-01-06T21:00:53.096" v="2" actId="478"/>
          <ac:picMkLst>
            <pc:docMk/>
            <pc:sldMk cId="3127245520" sldId="259"/>
            <ac:picMk id="34" creationId="{2A8EB93B-A16D-6746-897D-C5908C60B092}"/>
          </ac:picMkLst>
        </pc:picChg>
        <pc:picChg chg="add">
          <ac:chgData name="M Currie" userId="c402c155-14e7-440a-8c26-a1dca60f71bf" providerId="ADAL" clId="{E733D2C2-5158-4548-B8E7-FDE4F284D66F}" dt="2022-01-06T21:00:54.393" v="3"/>
          <ac:picMkLst>
            <pc:docMk/>
            <pc:sldMk cId="3127245520" sldId="259"/>
            <ac:picMk id="35" creationId="{3BB92716-F753-4D44-BC46-8097F93FC6A0}"/>
          </ac:picMkLst>
        </pc:picChg>
        <pc:picChg chg="add">
          <ac:chgData name="M Currie" userId="c402c155-14e7-440a-8c26-a1dca60f71bf" providerId="ADAL" clId="{E733D2C2-5158-4548-B8E7-FDE4F284D66F}" dt="2022-01-06T21:00:54.393" v="3"/>
          <ac:picMkLst>
            <pc:docMk/>
            <pc:sldMk cId="3127245520" sldId="259"/>
            <ac:picMk id="37" creationId="{E734B9B9-15E9-E34A-950A-640EE6B65F39}"/>
          </ac:picMkLst>
        </pc:picChg>
        <pc:picChg chg="add">
          <ac:chgData name="M Currie" userId="c402c155-14e7-440a-8c26-a1dca60f71bf" providerId="ADAL" clId="{E733D2C2-5158-4548-B8E7-FDE4F284D66F}" dt="2022-01-06T21:00:54.393" v="3"/>
          <ac:picMkLst>
            <pc:docMk/>
            <pc:sldMk cId="3127245520" sldId="259"/>
            <ac:picMk id="38" creationId="{00899F35-1E10-0645-A3CC-A7112A772402}"/>
          </ac:picMkLst>
        </pc:picChg>
        <pc:picChg chg="add">
          <ac:chgData name="M Currie" userId="c402c155-14e7-440a-8c26-a1dca60f71bf" providerId="ADAL" clId="{E733D2C2-5158-4548-B8E7-FDE4F284D66F}" dt="2022-01-06T21:00:54.393" v="3"/>
          <ac:picMkLst>
            <pc:docMk/>
            <pc:sldMk cId="3127245520" sldId="259"/>
            <ac:picMk id="39" creationId="{B8635275-C8B2-2240-B6F3-8444325E01C9}"/>
          </ac:picMkLst>
        </pc:picChg>
        <pc:picChg chg="add">
          <ac:chgData name="M Currie" userId="c402c155-14e7-440a-8c26-a1dca60f71bf" providerId="ADAL" clId="{E733D2C2-5158-4548-B8E7-FDE4F284D66F}" dt="2022-01-06T21:00:54.393" v="3"/>
          <ac:picMkLst>
            <pc:docMk/>
            <pc:sldMk cId="3127245520" sldId="259"/>
            <ac:picMk id="44" creationId="{5F81C125-3F3D-6440-9328-EB6D4FD9C599}"/>
          </ac:picMkLst>
        </pc:picChg>
        <pc:picChg chg="add">
          <ac:chgData name="M Currie" userId="c402c155-14e7-440a-8c26-a1dca60f71bf" providerId="ADAL" clId="{E733D2C2-5158-4548-B8E7-FDE4F284D66F}" dt="2022-01-06T21:00:54.393" v="3"/>
          <ac:picMkLst>
            <pc:docMk/>
            <pc:sldMk cId="3127245520" sldId="259"/>
            <ac:picMk id="45" creationId="{B8DBAC29-4972-1341-91F6-A573D320B077}"/>
          </ac:picMkLst>
        </pc:picChg>
        <pc:picChg chg="add del">
          <ac:chgData name="M Currie" userId="c402c155-14e7-440a-8c26-a1dca60f71bf" providerId="ADAL" clId="{E733D2C2-5158-4548-B8E7-FDE4F284D66F}" dt="2022-01-06T21:00:53.096" v="2" actId="478"/>
          <ac:picMkLst>
            <pc:docMk/>
            <pc:sldMk cId="3127245520" sldId="259"/>
            <ac:picMk id="47" creationId="{C84E54EF-EB2F-6C42-BA6D-20C4704810C9}"/>
          </ac:picMkLst>
        </pc:picChg>
        <pc:picChg chg="add del">
          <ac:chgData name="M Currie" userId="c402c155-14e7-440a-8c26-a1dca60f71bf" providerId="ADAL" clId="{E733D2C2-5158-4548-B8E7-FDE4F284D66F}" dt="2022-01-06T21:00:53.096" v="2" actId="478"/>
          <ac:picMkLst>
            <pc:docMk/>
            <pc:sldMk cId="3127245520" sldId="259"/>
            <ac:picMk id="48" creationId="{804CB13E-EBCF-3B42-A821-796FE31E85D7}"/>
          </ac:picMkLst>
        </pc:picChg>
        <pc:picChg chg="add del">
          <ac:chgData name="M Currie" userId="c402c155-14e7-440a-8c26-a1dca60f71bf" providerId="ADAL" clId="{E733D2C2-5158-4548-B8E7-FDE4F284D66F}" dt="2022-01-06T21:00:53.096" v="2" actId="478"/>
          <ac:picMkLst>
            <pc:docMk/>
            <pc:sldMk cId="3127245520" sldId="259"/>
            <ac:picMk id="49" creationId="{BA054B8D-A5CD-3144-8C5A-AB87CA9264B3}"/>
          </ac:picMkLst>
        </pc:picChg>
        <pc:picChg chg="add">
          <ac:chgData name="M Currie" userId="c402c155-14e7-440a-8c26-a1dca60f71bf" providerId="ADAL" clId="{E733D2C2-5158-4548-B8E7-FDE4F284D66F}" dt="2022-01-06T21:00:54.393" v="3"/>
          <ac:picMkLst>
            <pc:docMk/>
            <pc:sldMk cId="3127245520" sldId="259"/>
            <ac:picMk id="50" creationId="{00FECEAD-7CDB-4E4D-8DBA-DB07FD6BC9EE}"/>
          </ac:picMkLst>
        </pc:picChg>
      </pc:sldChg>
    </pc:docChg>
  </pc:docChgLst>
  <pc:docChgLst>
    <pc:chgData name="J Higginson" userId="S::josh.higginson@sharemat.co.uk::c04852a5-be7f-4654-936d-daa20b4da10f" providerId="AD" clId="Web-{F680EC52-14E0-9038-D580-906DFA7CDA5A}"/>
    <pc:docChg chg="modSld">
      <pc:chgData name="J Higginson" userId="S::josh.higginson@sharemat.co.uk::c04852a5-be7f-4654-936d-daa20b4da10f" providerId="AD" clId="Web-{F680EC52-14E0-9038-D580-906DFA7CDA5A}" dt="2022-01-14T09:27:04.075" v="173"/>
      <pc:docMkLst>
        <pc:docMk/>
      </pc:docMkLst>
      <pc:sldChg chg="addSp delSp modSp">
        <pc:chgData name="J Higginson" userId="S::josh.higginson@sharemat.co.uk::c04852a5-be7f-4654-936d-daa20b4da10f" providerId="AD" clId="Web-{F680EC52-14E0-9038-D580-906DFA7CDA5A}" dt="2022-01-14T09:27:04.075" v="173"/>
        <pc:sldMkLst>
          <pc:docMk/>
          <pc:sldMk cId="3127245520" sldId="259"/>
        </pc:sldMkLst>
        <pc:spChg chg="del mod">
          <ac:chgData name="J Higginson" userId="S::josh.higginson@sharemat.co.uk::c04852a5-be7f-4654-936d-daa20b4da10f" providerId="AD" clId="Web-{F680EC52-14E0-9038-D580-906DFA7CDA5A}" dt="2022-01-14T09:18:01.546" v="16"/>
          <ac:spMkLst>
            <pc:docMk/>
            <pc:sldMk cId="3127245520" sldId="259"/>
            <ac:spMk id="51" creationId="{A259C169-F433-3443-80FC-F70EA0081693}"/>
          </ac:spMkLst>
        </pc:spChg>
        <pc:spChg chg="del">
          <ac:chgData name="J Higginson" userId="S::josh.higginson@sharemat.co.uk::c04852a5-be7f-4654-936d-daa20b4da10f" providerId="AD" clId="Web-{F680EC52-14E0-9038-D580-906DFA7CDA5A}" dt="2022-01-14T09:22:01.911" v="75"/>
          <ac:spMkLst>
            <pc:docMk/>
            <pc:sldMk cId="3127245520" sldId="259"/>
            <ac:spMk id="52" creationId="{9C629412-E0C2-D140-9D13-276E7A066106}"/>
          </ac:spMkLst>
        </pc:spChg>
        <pc:spChg chg="del">
          <ac:chgData name="J Higginson" userId="S::josh.higginson@sharemat.co.uk::c04852a5-be7f-4654-936d-daa20b4da10f" providerId="AD" clId="Web-{F680EC52-14E0-9038-D580-906DFA7CDA5A}" dt="2022-01-14T09:24:28.696" v="109"/>
          <ac:spMkLst>
            <pc:docMk/>
            <pc:sldMk cId="3127245520" sldId="259"/>
            <ac:spMk id="53" creationId="{C75EC609-6740-3E4B-87F2-73C9BAE6E8C1}"/>
          </ac:spMkLst>
        </pc:spChg>
        <pc:graphicFrameChg chg="mod modGraphic">
          <ac:chgData name="J Higginson" userId="S::josh.higginson@sharemat.co.uk::c04852a5-be7f-4654-936d-daa20b4da10f" providerId="AD" clId="Web-{F680EC52-14E0-9038-D580-906DFA7CDA5A}" dt="2022-01-14T09:20:26.315" v="70" actId="1076"/>
          <ac:graphicFrameMkLst>
            <pc:docMk/>
            <pc:sldMk cId="3127245520" sldId="259"/>
            <ac:graphicFrameMk id="25" creationId="{9ECEA0A5-940D-2F48-BBBF-62B4F1E44D3D}"/>
          </ac:graphicFrameMkLst>
        </pc:graphicFrameChg>
        <pc:graphicFrameChg chg="mod modGraphic">
          <ac:chgData name="J Higginson" userId="S::josh.higginson@sharemat.co.uk::c04852a5-be7f-4654-936d-daa20b4da10f" providerId="AD" clId="Web-{F680EC52-14E0-9038-D580-906DFA7CDA5A}" dt="2022-01-14T09:23:39.398" v="108"/>
          <ac:graphicFrameMkLst>
            <pc:docMk/>
            <pc:sldMk cId="3127245520" sldId="259"/>
            <ac:graphicFrameMk id="36" creationId="{F454FD94-0A4C-3948-BD81-F21DAD49D259}"/>
          </ac:graphicFrameMkLst>
        </pc:graphicFrameChg>
        <pc:graphicFrameChg chg="mod modGraphic">
          <ac:chgData name="J Higginson" userId="S::josh.higginson@sharemat.co.uk::c04852a5-be7f-4654-936d-daa20b4da10f" providerId="AD" clId="Web-{F680EC52-14E0-9038-D580-906DFA7CDA5A}" dt="2022-01-14T09:27:04.075" v="173"/>
          <ac:graphicFrameMkLst>
            <pc:docMk/>
            <pc:sldMk cId="3127245520" sldId="259"/>
            <ac:graphicFrameMk id="41" creationId="{A2A3B3A3-7C64-6D44-B41C-10CAA5DCE214}"/>
          </ac:graphicFrameMkLst>
        </pc:graphicFrameChg>
        <pc:picChg chg="add mod">
          <ac:chgData name="J Higginson" userId="S::josh.higginson@sharemat.co.uk::c04852a5-be7f-4654-936d-daa20b4da10f" providerId="AD" clId="Web-{F680EC52-14E0-9038-D580-906DFA7CDA5A}" dt="2022-01-14T09:20:57.800" v="74" actId="1076"/>
          <ac:picMkLst>
            <pc:docMk/>
            <pc:sldMk cId="3127245520" sldId="259"/>
            <ac:picMk id="3" creationId="{68754300-9B5B-4D88-BADC-04BF32D231AF}"/>
          </ac:picMkLst>
        </pc:picChg>
        <pc:picChg chg="add mod">
          <ac:chgData name="J Higginson" userId="S::josh.higginson@sharemat.co.uk::c04852a5-be7f-4654-936d-daa20b4da10f" providerId="AD" clId="Web-{F680EC52-14E0-9038-D580-906DFA7CDA5A}" dt="2022-01-14T09:22:12.162" v="78" actId="14100"/>
          <ac:picMkLst>
            <pc:docMk/>
            <pc:sldMk cId="3127245520" sldId="259"/>
            <ac:picMk id="4" creationId="{3E9574EC-C379-4428-99A0-86FD154E1994}"/>
          </ac:picMkLst>
        </pc:picChg>
        <pc:picChg chg="add mod">
          <ac:chgData name="J Higginson" userId="S::josh.higginson@sharemat.co.uk::c04852a5-be7f-4654-936d-daa20b4da10f" providerId="AD" clId="Web-{F680EC52-14E0-9038-D580-906DFA7CDA5A}" dt="2022-01-14T09:24:34.868" v="112" actId="14100"/>
          <ac:picMkLst>
            <pc:docMk/>
            <pc:sldMk cId="3127245520" sldId="259"/>
            <ac:picMk id="6" creationId="{31A30647-12C9-43C2-9DBE-40425D1B134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1/17/2022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4234299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1/17/2022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1/17/2022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1/17/2022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Science</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pic>
        <p:nvPicPr>
          <p:cNvPr id="5" name="Picture 4">
            <a:extLst>
              <a:ext uri="{FF2B5EF4-FFF2-40B4-BE49-F238E27FC236}">
                <a16:creationId xmlns:a16="http://schemas.microsoft.com/office/drawing/2014/main" id="{4D4049EA-E2FB-DC47-8C76-5FFD2C0BD93E}"/>
              </a:ext>
            </a:extLst>
          </p:cNvPr>
          <p:cNvPicPr>
            <a:picLocks noChangeAspect="1"/>
          </p:cNvPicPr>
          <p:nvPr/>
        </p:nvPicPr>
        <p:blipFill>
          <a:blip r:embed="rId7">
            <a:clrChange>
              <a:clrFrom>
                <a:srgbClr val="F7F7F7"/>
              </a:clrFrom>
              <a:clrTo>
                <a:srgbClr val="F7F7F7">
                  <a:alpha val="0"/>
                </a:srgbClr>
              </a:clrTo>
            </a:clrChange>
          </a:blip>
          <a:stretch>
            <a:fillRect/>
          </a:stretch>
        </p:blipFill>
        <p:spPr>
          <a:xfrm>
            <a:off x="8100306" y="1206723"/>
            <a:ext cx="1130300" cy="1046185"/>
          </a:xfrm>
          <a:prstGeom prst="rect">
            <a:avLst/>
          </a:prstGeom>
        </p:spPr>
      </p:pic>
      <p:graphicFrame>
        <p:nvGraphicFramePr>
          <p:cNvPr id="25" name="Table 24">
            <a:extLst>
              <a:ext uri="{FF2B5EF4-FFF2-40B4-BE49-F238E27FC236}">
                <a16:creationId xmlns:a16="http://schemas.microsoft.com/office/drawing/2014/main" id="{9ECEA0A5-940D-2F48-BBBF-62B4F1E44D3D}"/>
              </a:ext>
            </a:extLst>
          </p:cNvPr>
          <p:cNvGraphicFramePr>
            <a:graphicFrameLocks noGrp="1"/>
          </p:cNvGraphicFramePr>
          <p:nvPr>
            <p:extLst>
              <p:ext uri="{D42A27DB-BD31-4B8C-83A1-F6EECF244321}">
                <p14:modId xmlns:p14="http://schemas.microsoft.com/office/powerpoint/2010/main" val="293166588"/>
              </p:ext>
            </p:extLst>
          </p:nvPr>
        </p:nvGraphicFramePr>
        <p:xfrm>
          <a:off x="3993060" y="2566992"/>
          <a:ext cx="5458078" cy="259267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j-lt"/>
                          <a:cs typeface="Calibri"/>
                        </a:rPr>
                        <a:t>Hitch-Hikers Guide to the Galaxy</a:t>
                      </a:r>
                      <a:endParaRPr lang="en-GB" sz="1600" b="1" dirty="0">
                        <a:solidFill>
                          <a:schemeClr val="bg1"/>
                        </a:solidFill>
                        <a:latin typeface="+mj-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It's an ordinary Thursday lunchtime for Arthur Dent until his house gets demolished. The Earth follows shortly afterwards to make way for a new hyperspace express route, and his best friend has just announced that he's an alien. At this moment, they're hurtling through space with nothing but their towels and an innocuous-looking book inscribed, in large friendly letters, with the words: DON'T PANIC. The weekend has only just begun . . .</a:t>
                      </a:r>
                      <a:endParaRPr lang="en-GB" sz="1400" u="none" strike="noStrike" dirty="0">
                        <a:effectLst/>
                      </a:endParaRPr>
                    </a:p>
                    <a:p>
                      <a:pPr marL="0" marR="0" lvl="0" indent="0" algn="l" defTabSz="960120" rtl="0" eaLnBrk="1" fontAlgn="auto" latinLnBrk="0" hangingPunct="1">
                        <a:lnSpc>
                          <a:spcPct val="100000"/>
                        </a:lnSpc>
                        <a:spcBef>
                          <a:spcPts val="0"/>
                        </a:spcBef>
                        <a:spcAft>
                          <a:spcPts val="0"/>
                        </a:spcAft>
                        <a:buClrTx/>
                        <a:buSzTx/>
                        <a:buFontTx/>
                        <a:buNone/>
                        <a:tabLst/>
                        <a:defRPr/>
                      </a:pP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a:t>
                      </a:r>
                      <a:r>
                        <a:rPr lang="en-US" sz="1400" dirty="0">
                          <a:latin typeface="Calibri"/>
                          <a:cs typeface="Calibri"/>
                        </a:rPr>
                        <a:t>6.99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26" name="Picture 25">
            <a:extLst>
              <a:ext uri="{FF2B5EF4-FFF2-40B4-BE49-F238E27FC236}">
                <a16:creationId xmlns:a16="http://schemas.microsoft.com/office/drawing/2014/main" id="{1BD9303A-DA41-D647-8BF5-E5B666C88B25}"/>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0" name="Picture 29">
            <a:extLst>
              <a:ext uri="{FF2B5EF4-FFF2-40B4-BE49-F238E27FC236}">
                <a16:creationId xmlns:a16="http://schemas.microsoft.com/office/drawing/2014/main" id="{FE3E9FD9-062C-FA40-A43C-8B7BBE8073CC}"/>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5" name="Picture 34">
            <a:extLst>
              <a:ext uri="{FF2B5EF4-FFF2-40B4-BE49-F238E27FC236}">
                <a16:creationId xmlns:a16="http://schemas.microsoft.com/office/drawing/2014/main" id="{3BB92716-F753-4D44-BC46-8097F93FC6A0}"/>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graphicFrame>
        <p:nvGraphicFramePr>
          <p:cNvPr id="36" name="Table 35">
            <a:extLst>
              <a:ext uri="{FF2B5EF4-FFF2-40B4-BE49-F238E27FC236}">
                <a16:creationId xmlns:a16="http://schemas.microsoft.com/office/drawing/2014/main" id="{F454FD94-0A4C-3948-BD81-F21DAD49D259}"/>
              </a:ext>
            </a:extLst>
          </p:cNvPr>
          <p:cNvGraphicFramePr>
            <a:graphicFrameLocks noGrp="1"/>
          </p:cNvGraphicFramePr>
          <p:nvPr>
            <p:extLst>
              <p:ext uri="{D42A27DB-BD31-4B8C-83A1-F6EECF244321}">
                <p14:modId xmlns:p14="http://schemas.microsoft.com/office/powerpoint/2010/main" val="272294685"/>
              </p:ext>
            </p:extLst>
          </p:nvPr>
        </p:nvGraphicFramePr>
        <p:xfrm>
          <a:off x="4018971" y="5555141"/>
          <a:ext cx="5458078" cy="2249822"/>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j-lt"/>
                          <a:cs typeface="Calibri"/>
                        </a:rPr>
                        <a:t>A Short History of Everything</a:t>
                      </a:r>
                      <a:endParaRPr lang="en-GB" sz="1600" b="1" dirty="0">
                        <a:solidFill>
                          <a:schemeClr val="bg1"/>
                        </a:solidFill>
                        <a:latin typeface="+mj-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Bill Bryson's challenge is to take subjects that normally bore the pants off most of us, like geology, chemistry and particle physics, and see if there isn't some way to render them comprehensible to people who have never thought they could be interested in science. As a result, </a:t>
                      </a:r>
                      <a:r>
                        <a:rPr lang="en-GB" sz="1400" b="0" i="1" u="none" strike="noStrike" noProof="0" dirty="0">
                          <a:effectLst/>
                          <a:latin typeface="Gill Sans MT"/>
                        </a:rPr>
                        <a:t>A Short History of Nearly Everything</a:t>
                      </a:r>
                      <a:r>
                        <a:rPr lang="en-GB" sz="1400" b="0" i="0" u="none" strike="noStrike" noProof="0" dirty="0">
                          <a:effectLst/>
                          <a:latin typeface="Gill Sans MT"/>
                        </a:rPr>
                        <a:t> reveals the world in a way most of us have never seen it before.</a:t>
                      </a:r>
                      <a:endParaRPr lang="en-GB" sz="140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£9.25</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7" name="Picture 36">
            <a:extLst>
              <a:ext uri="{FF2B5EF4-FFF2-40B4-BE49-F238E27FC236}">
                <a16:creationId xmlns:a16="http://schemas.microsoft.com/office/drawing/2014/main" id="{E734B9B9-15E9-E34A-950A-640EE6B65F39}"/>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8" name="Picture 37">
            <a:extLst>
              <a:ext uri="{FF2B5EF4-FFF2-40B4-BE49-F238E27FC236}">
                <a16:creationId xmlns:a16="http://schemas.microsoft.com/office/drawing/2014/main" id="{00899F35-1E10-0645-A3CC-A7112A772402}"/>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39" name="Picture 38">
            <a:extLst>
              <a:ext uri="{FF2B5EF4-FFF2-40B4-BE49-F238E27FC236}">
                <a16:creationId xmlns:a16="http://schemas.microsoft.com/office/drawing/2014/main" id="{B8635275-C8B2-2240-B6F3-8444325E01C9}"/>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graphicFrame>
        <p:nvGraphicFramePr>
          <p:cNvPr id="41" name="Table 40">
            <a:extLst>
              <a:ext uri="{FF2B5EF4-FFF2-40B4-BE49-F238E27FC236}">
                <a16:creationId xmlns:a16="http://schemas.microsoft.com/office/drawing/2014/main" id="{A2A3B3A3-7C64-6D44-B41C-10CAA5DCE214}"/>
              </a:ext>
            </a:extLst>
          </p:cNvPr>
          <p:cNvGraphicFramePr>
            <a:graphicFrameLocks noGrp="1"/>
          </p:cNvGraphicFramePr>
          <p:nvPr>
            <p:extLst>
              <p:ext uri="{D42A27DB-BD31-4B8C-83A1-F6EECF244321}">
                <p14:modId xmlns:p14="http://schemas.microsoft.com/office/powerpoint/2010/main" val="1114805308"/>
              </p:ext>
            </p:extLst>
          </p:nvPr>
        </p:nvGraphicFramePr>
        <p:xfrm>
          <a:off x="4035727" y="8647123"/>
          <a:ext cx="5458078" cy="2249822"/>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a:lnSpc>
                          <a:spcPct val="100000"/>
                        </a:lnSpc>
                        <a:spcBef>
                          <a:spcPts val="0"/>
                        </a:spcBef>
                        <a:spcAft>
                          <a:spcPts val="0"/>
                        </a:spcAft>
                        <a:buClrTx/>
                        <a:buSzTx/>
                        <a:buFontTx/>
                        <a:buNone/>
                      </a:pPr>
                      <a:r>
                        <a:rPr lang="en-GB" sz="1600" b="1" dirty="0">
                          <a:solidFill>
                            <a:schemeClr val="bg1"/>
                          </a:solidFill>
                          <a:latin typeface="+mj-lt"/>
                          <a:cs typeface="Calibri"/>
                        </a:rPr>
                        <a:t>Sapiens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lvl="0" algn="l">
                        <a:lnSpc>
                          <a:spcPct val="100000"/>
                        </a:lnSpc>
                        <a:spcBef>
                          <a:spcPts val="0"/>
                        </a:spcBef>
                        <a:spcAft>
                          <a:spcPts val="0"/>
                        </a:spcAft>
                        <a:buNone/>
                      </a:pPr>
                      <a:r>
                        <a:rPr lang="en-GB" sz="1400" b="0" i="0" u="none" strike="noStrike" noProof="0" dirty="0">
                          <a:effectLst/>
                        </a:rPr>
                        <a:t>Sapiens, the book, takes us on a breath-taking ride through our entire human history, from its evolutionary roots to the age of capitalism and genetic engineering, to uncover why we are the way we are.</a:t>
                      </a:r>
                      <a:br>
                        <a:rPr lang="en-GB" sz="1400" b="0" i="0" u="none" strike="noStrike" noProof="0" dirty="0">
                          <a:effectLst/>
                        </a:rPr>
                      </a:br>
                      <a:r>
                        <a:rPr lang="en-GB" sz="1400" b="0" i="0" u="none" strike="noStrike" noProof="0" dirty="0">
                          <a:effectLst/>
                        </a:rPr>
                        <a:t>Sapiens focuses on key processes that shaped humankind and the world around it, such as the advent of agriculture, the creation of money, the spread of religion and the rise of the nation state. </a:t>
                      </a:r>
                      <a:endParaRPr lang="en-GB" sz="1400" b="0" i="0" u="none" strike="noStrike" noProof="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£9.25</a:t>
                      </a:r>
                      <a:endParaRPr lang="en-US" sz="1400" dirty="0">
                        <a:latin typeface="Calibri"/>
                        <a:cs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44" name="Picture 43">
            <a:extLst>
              <a:ext uri="{FF2B5EF4-FFF2-40B4-BE49-F238E27FC236}">
                <a16:creationId xmlns:a16="http://schemas.microsoft.com/office/drawing/2014/main" id="{5F81C125-3F3D-6440-9328-EB6D4FD9C599}"/>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45" name="Picture 44">
            <a:extLst>
              <a:ext uri="{FF2B5EF4-FFF2-40B4-BE49-F238E27FC236}">
                <a16:creationId xmlns:a16="http://schemas.microsoft.com/office/drawing/2014/main" id="{B8DBAC29-4972-1341-91F6-A573D320B077}"/>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0" name="Picture 49">
            <a:extLst>
              <a:ext uri="{FF2B5EF4-FFF2-40B4-BE49-F238E27FC236}">
                <a16:creationId xmlns:a16="http://schemas.microsoft.com/office/drawing/2014/main" id="{00FECEAD-7CDB-4E4D-8DBA-DB07FD6BC9EE}"/>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pic>
        <p:nvPicPr>
          <p:cNvPr id="3" name="Picture 3">
            <a:extLst>
              <a:ext uri="{FF2B5EF4-FFF2-40B4-BE49-F238E27FC236}">
                <a16:creationId xmlns:a16="http://schemas.microsoft.com/office/drawing/2014/main" id="{68754300-9B5B-4D88-BADC-04BF32D231AF}"/>
              </a:ext>
            </a:extLst>
          </p:cNvPr>
          <p:cNvPicPr>
            <a:picLocks noChangeAspect="1"/>
          </p:cNvPicPr>
          <p:nvPr/>
        </p:nvPicPr>
        <p:blipFill>
          <a:blip r:embed="rId11"/>
          <a:stretch>
            <a:fillRect/>
          </a:stretch>
        </p:blipFill>
        <p:spPr>
          <a:xfrm>
            <a:off x="122303" y="2550506"/>
            <a:ext cx="1983945" cy="2556491"/>
          </a:xfrm>
          <a:prstGeom prst="rect">
            <a:avLst/>
          </a:prstGeom>
        </p:spPr>
      </p:pic>
      <p:pic>
        <p:nvPicPr>
          <p:cNvPr id="4" name="Picture 5" descr="Text&#10;&#10;Description automatically generated">
            <a:extLst>
              <a:ext uri="{FF2B5EF4-FFF2-40B4-BE49-F238E27FC236}">
                <a16:creationId xmlns:a16="http://schemas.microsoft.com/office/drawing/2014/main" id="{3E9574EC-C379-4428-99A0-86FD154E1994}"/>
              </a:ext>
            </a:extLst>
          </p:cNvPr>
          <p:cNvPicPr>
            <a:picLocks noChangeAspect="1"/>
          </p:cNvPicPr>
          <p:nvPr/>
        </p:nvPicPr>
        <p:blipFill>
          <a:blip r:embed="rId12"/>
          <a:stretch>
            <a:fillRect/>
          </a:stretch>
        </p:blipFill>
        <p:spPr>
          <a:xfrm>
            <a:off x="125898" y="5197957"/>
            <a:ext cx="2010268" cy="3126195"/>
          </a:xfrm>
          <a:prstGeom prst="rect">
            <a:avLst/>
          </a:prstGeom>
        </p:spPr>
      </p:pic>
      <p:pic>
        <p:nvPicPr>
          <p:cNvPr id="6" name="Picture 6" descr="Text, company name&#10;&#10;Description automatically generated">
            <a:extLst>
              <a:ext uri="{FF2B5EF4-FFF2-40B4-BE49-F238E27FC236}">
                <a16:creationId xmlns:a16="http://schemas.microsoft.com/office/drawing/2014/main" id="{31A30647-12C9-43C2-9DBE-40425D1B134D}"/>
              </a:ext>
            </a:extLst>
          </p:cNvPr>
          <p:cNvPicPr>
            <a:picLocks noChangeAspect="1"/>
          </p:cNvPicPr>
          <p:nvPr/>
        </p:nvPicPr>
        <p:blipFill>
          <a:blip r:embed="rId13"/>
          <a:stretch>
            <a:fillRect/>
          </a:stretch>
        </p:blipFill>
        <p:spPr>
          <a:xfrm>
            <a:off x="122039" y="8431869"/>
            <a:ext cx="1984474" cy="2992147"/>
          </a:xfrm>
          <a:prstGeom prst="rect">
            <a:avLst/>
          </a:prstGeom>
        </p:spPr>
      </p:pic>
    </p:spTree>
    <p:extLst>
      <p:ext uri="{BB962C8B-B14F-4D97-AF65-F5344CB8AC3E}">
        <p14:creationId xmlns:p14="http://schemas.microsoft.com/office/powerpoint/2010/main" val="312724552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166</TotalTime>
  <Words>261</Words>
  <Application>Microsoft Office PowerPoint</Application>
  <PresentationFormat>A3 Paper (297x420 mm)</PresentationFormat>
  <Paragraphs>12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57</cp:revision>
  <dcterms:created xsi:type="dcterms:W3CDTF">2021-11-15T21:10:25Z</dcterms:created>
  <dcterms:modified xsi:type="dcterms:W3CDTF">2022-01-17T08:18:00Z</dcterms:modified>
</cp:coreProperties>
</file>