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5"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49" d="100"/>
          <a:sy n="49" d="100"/>
        </p:scale>
        <p:origin x="8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Steward" userId="S::kathryn.steward@sharemat.co.uk::2bc9f818-4191-46dd-9ddc-c2bd5872f358" providerId="AD" clId="Web-{5AFFF575-525A-41B4-889B-F0F4C6BCCCA6}"/>
    <pc:docChg chg="modSld">
      <pc:chgData name="K Steward" userId="S::kathryn.steward@sharemat.co.uk::2bc9f818-4191-46dd-9ddc-c2bd5872f358" providerId="AD" clId="Web-{5AFFF575-525A-41B4-889B-F0F4C6BCCCA6}" dt="2022-01-20T16:10:28.595" v="252"/>
      <pc:docMkLst>
        <pc:docMk/>
      </pc:docMkLst>
      <pc:sldChg chg="addSp modSp">
        <pc:chgData name="K Steward" userId="S::kathryn.steward@sharemat.co.uk::2bc9f818-4191-46dd-9ddc-c2bd5872f358" providerId="AD" clId="Web-{5AFFF575-525A-41B4-889B-F0F4C6BCCCA6}" dt="2022-01-20T16:10:28.595" v="252"/>
        <pc:sldMkLst>
          <pc:docMk/>
          <pc:sldMk cId="1698607635" sldId="265"/>
        </pc:sldMkLst>
        <pc:graphicFrameChg chg="mod modGraphic">
          <ac:chgData name="K Steward" userId="S::kathryn.steward@sharemat.co.uk::2bc9f818-4191-46dd-9ddc-c2bd5872f358" providerId="AD" clId="Web-{5AFFF575-525A-41B4-889B-F0F4C6BCCCA6}" dt="2022-01-20T16:10:28.595" v="252"/>
          <ac:graphicFrameMkLst>
            <pc:docMk/>
            <pc:sldMk cId="1698607635" sldId="265"/>
            <ac:graphicFrameMk id="25" creationId="{38AC42B5-CB01-4694-A2A5-D34954BEFE96}"/>
          </ac:graphicFrameMkLst>
        </pc:graphicFrameChg>
        <pc:graphicFrameChg chg="mod modGraphic">
          <ac:chgData name="K Steward" userId="S::kathryn.steward@sharemat.co.uk::2bc9f818-4191-46dd-9ddc-c2bd5872f358" providerId="AD" clId="Web-{5AFFF575-525A-41B4-889B-F0F4C6BCCCA6}" dt="2022-01-20T16:04:57.258" v="198"/>
          <ac:graphicFrameMkLst>
            <pc:docMk/>
            <pc:sldMk cId="1698607635" sldId="265"/>
            <ac:graphicFrameMk id="27" creationId="{B607F70B-4FB4-43F2-B334-1E9684F4C4A9}"/>
          </ac:graphicFrameMkLst>
        </pc:graphicFrameChg>
        <pc:graphicFrameChg chg="mod modGraphic">
          <ac:chgData name="K Steward" userId="S::kathryn.steward@sharemat.co.uk::2bc9f818-4191-46dd-9ddc-c2bd5872f358" providerId="AD" clId="Web-{5AFFF575-525A-41B4-889B-F0F4C6BCCCA6}" dt="2022-01-20T16:07:52.701" v="212"/>
          <ac:graphicFrameMkLst>
            <pc:docMk/>
            <pc:sldMk cId="1698607635" sldId="265"/>
            <ac:graphicFrameMk id="28" creationId="{4ECF26B5-2F4F-4048-ACE0-38C1CF3BBCF3}"/>
          </ac:graphicFrameMkLst>
        </pc:graphicFrameChg>
        <pc:picChg chg="add mod">
          <ac:chgData name="K Steward" userId="S::kathryn.steward@sharemat.co.uk::2bc9f818-4191-46dd-9ddc-c2bd5872f358" providerId="AD" clId="Web-{5AFFF575-525A-41B4-889B-F0F4C6BCCCA6}" dt="2022-01-20T16:01:25.893" v="6" actId="1076"/>
          <ac:picMkLst>
            <pc:docMk/>
            <pc:sldMk cId="1698607635" sldId="265"/>
            <ac:picMk id="3" creationId="{FAB76D88-C3A6-4D2C-A0A8-33E8673C5378}"/>
          </ac:picMkLst>
        </pc:picChg>
        <pc:picChg chg="add mod">
          <ac:chgData name="K Steward" userId="S::kathryn.steward@sharemat.co.uk::2bc9f818-4191-46dd-9ddc-c2bd5872f358" providerId="AD" clId="Web-{5AFFF575-525A-41B4-889B-F0F4C6BCCCA6}" dt="2022-01-20T16:08:17.076" v="215" actId="14100"/>
          <ac:picMkLst>
            <pc:docMk/>
            <pc:sldMk cId="1698607635" sldId="265"/>
            <ac:picMk id="4" creationId="{34725ADE-D050-4690-9AD5-6E8482882C77}"/>
          </ac:picMkLst>
        </pc:picChg>
        <pc:picChg chg="add mod">
          <ac:chgData name="K Steward" userId="S::kathryn.steward@sharemat.co.uk::2bc9f818-4191-46dd-9ddc-c2bd5872f358" providerId="AD" clId="Web-{5AFFF575-525A-41B4-889B-F0F4C6BCCCA6}" dt="2022-01-20T16:09:11.046" v="218" actId="14100"/>
          <ac:picMkLst>
            <pc:docMk/>
            <pc:sldMk cId="1698607635" sldId="265"/>
            <ac:picMk id="5" creationId="{BEAED2D4-EF36-41E4-9E5E-3954DB6E6C66}"/>
          </ac:picMkLst>
        </pc:picChg>
      </pc:sldChg>
    </pc:docChg>
  </pc:docChgLst>
  <pc:docChgLst>
    <pc:chgData name="M Currie" userId="c402c155-14e7-440a-8c26-a1dca60f71bf" providerId="ADAL" clId="{A21F4A7B-A983-44BF-87E2-92EF677ED3EE}"/>
    <pc:docChg chg="custSel modSld">
      <pc:chgData name="M Currie" userId="c402c155-14e7-440a-8c26-a1dca60f71bf" providerId="ADAL" clId="{A21F4A7B-A983-44BF-87E2-92EF677ED3EE}" dt="2022-01-17T08:14:47.441" v="1"/>
      <pc:docMkLst>
        <pc:docMk/>
      </pc:docMkLst>
      <pc:sldChg chg="addSp delSp">
        <pc:chgData name="M Currie" userId="c402c155-14e7-440a-8c26-a1dca60f71bf" providerId="ADAL" clId="{A21F4A7B-A983-44BF-87E2-92EF677ED3EE}" dt="2022-01-17T08:14:47.441" v="1"/>
        <pc:sldMkLst>
          <pc:docMk/>
          <pc:sldMk cId="1698607635" sldId="265"/>
        </pc:sldMkLst>
        <pc:graphicFrameChg chg="add">
          <ac:chgData name="M Currie" userId="c402c155-14e7-440a-8c26-a1dca60f71bf" providerId="ADAL" clId="{A21F4A7B-A983-44BF-87E2-92EF677ED3EE}" dt="2022-01-17T08:14:47.441" v="1"/>
          <ac:graphicFrameMkLst>
            <pc:docMk/>
            <pc:sldMk cId="1698607635" sldId="265"/>
            <ac:graphicFrameMk id="25" creationId="{38AC42B5-CB01-4694-A2A5-D34954BEFE96}"/>
          </ac:graphicFrameMkLst>
        </pc:graphicFrameChg>
        <pc:graphicFrameChg chg="add">
          <ac:chgData name="M Currie" userId="c402c155-14e7-440a-8c26-a1dca60f71bf" providerId="ADAL" clId="{A21F4A7B-A983-44BF-87E2-92EF677ED3EE}" dt="2022-01-17T08:14:47.441" v="1"/>
          <ac:graphicFrameMkLst>
            <pc:docMk/>
            <pc:sldMk cId="1698607635" sldId="265"/>
            <ac:graphicFrameMk id="27" creationId="{B607F70B-4FB4-43F2-B334-1E9684F4C4A9}"/>
          </ac:graphicFrameMkLst>
        </pc:graphicFrameChg>
        <pc:graphicFrameChg chg="add">
          <ac:chgData name="M Currie" userId="c402c155-14e7-440a-8c26-a1dca60f71bf" providerId="ADAL" clId="{A21F4A7B-A983-44BF-87E2-92EF677ED3EE}" dt="2022-01-17T08:14:47.441" v="1"/>
          <ac:graphicFrameMkLst>
            <pc:docMk/>
            <pc:sldMk cId="1698607635" sldId="265"/>
            <ac:graphicFrameMk id="28" creationId="{4ECF26B5-2F4F-4048-ACE0-38C1CF3BBCF3}"/>
          </ac:graphicFrameMkLst>
        </pc:graphicFrameChg>
        <pc:graphicFrameChg chg="del">
          <ac:chgData name="M Currie" userId="c402c155-14e7-440a-8c26-a1dca60f71bf" providerId="ADAL" clId="{A21F4A7B-A983-44BF-87E2-92EF677ED3EE}" dt="2022-01-17T08:14:47.052" v="0" actId="478"/>
          <ac:graphicFrameMkLst>
            <pc:docMk/>
            <pc:sldMk cId="1698607635" sldId="265"/>
            <ac:graphicFrameMk id="30" creationId="{61D2BFE7-082D-B64D-8086-F41AF5F33C41}"/>
          </ac:graphicFrameMkLst>
        </pc:graphicFrameChg>
        <pc:graphicFrameChg chg="del">
          <ac:chgData name="M Currie" userId="c402c155-14e7-440a-8c26-a1dca60f71bf" providerId="ADAL" clId="{A21F4A7B-A983-44BF-87E2-92EF677ED3EE}" dt="2022-01-17T08:14:47.052" v="0" actId="478"/>
          <ac:graphicFrameMkLst>
            <pc:docMk/>
            <pc:sldMk cId="1698607635" sldId="265"/>
            <ac:graphicFrameMk id="38" creationId="{C056FFAA-A48F-684F-B0B4-C7E6C7639CD4}"/>
          </ac:graphicFrameMkLst>
        </pc:graphicFrameChg>
        <pc:graphicFrameChg chg="del">
          <ac:chgData name="M Currie" userId="c402c155-14e7-440a-8c26-a1dca60f71bf" providerId="ADAL" clId="{A21F4A7B-A983-44BF-87E2-92EF677ED3EE}" dt="2022-01-17T08:14:47.052" v="0" actId="478"/>
          <ac:graphicFrameMkLst>
            <pc:docMk/>
            <pc:sldMk cId="1698607635" sldId="265"/>
            <ac:graphicFrameMk id="45" creationId="{C4FBCB3E-81A1-F443-89A4-B928739A2DDD}"/>
          </ac:graphicFrameMkLst>
        </pc:graphicFrameChg>
      </pc:sldChg>
    </pc:docChg>
  </pc:docChgLst>
  <pc:docChgLst>
    <pc:chgData name="K Steward" userId="S::kathryn.steward@sharemat.co.uk::2bc9f818-4191-46dd-9ddc-c2bd5872f358" providerId="AD" clId="Web-{63EB6A96-7DC6-2615-B8FC-4F0A8412C349}"/>
    <pc:docChg chg="modSld">
      <pc:chgData name="K Steward" userId="S::kathryn.steward@sharemat.co.uk::2bc9f818-4191-46dd-9ddc-c2bd5872f358" providerId="AD" clId="Web-{63EB6A96-7DC6-2615-B8FC-4F0A8412C349}" dt="2022-01-20T16:43:24.871" v="20"/>
      <pc:docMkLst>
        <pc:docMk/>
      </pc:docMkLst>
      <pc:sldChg chg="addSp delSp modSp">
        <pc:chgData name="K Steward" userId="S::kathryn.steward@sharemat.co.uk::2bc9f818-4191-46dd-9ddc-c2bd5872f358" providerId="AD" clId="Web-{63EB6A96-7DC6-2615-B8FC-4F0A8412C349}" dt="2022-01-20T16:43:24.871" v="20"/>
        <pc:sldMkLst>
          <pc:docMk/>
          <pc:sldMk cId="1698607635" sldId="265"/>
        </pc:sldMkLst>
        <pc:graphicFrameChg chg="mod modGraphic">
          <ac:chgData name="K Steward" userId="S::kathryn.steward@sharemat.co.uk::2bc9f818-4191-46dd-9ddc-c2bd5872f358" providerId="AD" clId="Web-{63EB6A96-7DC6-2615-B8FC-4F0A8412C349}" dt="2022-01-20T16:43:24.871" v="20"/>
          <ac:graphicFrameMkLst>
            <pc:docMk/>
            <pc:sldMk cId="1698607635" sldId="265"/>
            <ac:graphicFrameMk id="27" creationId="{B607F70B-4FB4-43F2-B334-1E9684F4C4A9}"/>
          </ac:graphicFrameMkLst>
        </pc:graphicFrameChg>
        <pc:picChg chg="del">
          <ac:chgData name="K Steward" userId="S::kathryn.steward@sharemat.co.uk::2bc9f818-4191-46dd-9ddc-c2bd5872f358" providerId="AD" clId="Web-{63EB6A96-7DC6-2615-B8FC-4F0A8412C349}" dt="2022-01-20T16:42:52.510" v="6"/>
          <ac:picMkLst>
            <pc:docMk/>
            <pc:sldMk cId="1698607635" sldId="265"/>
            <ac:picMk id="3" creationId="{FAB76D88-C3A6-4D2C-A0A8-33E8673C5378}"/>
          </ac:picMkLst>
        </pc:picChg>
        <pc:picChg chg="add mod">
          <ac:chgData name="K Steward" userId="S::kathryn.steward@sharemat.co.uk::2bc9f818-4191-46dd-9ddc-c2bd5872f358" providerId="AD" clId="Web-{63EB6A96-7DC6-2615-B8FC-4F0A8412C349}" dt="2022-01-20T16:43:10.292" v="10" actId="1076"/>
          <ac:picMkLst>
            <pc:docMk/>
            <pc:sldMk cId="1698607635" sldId="265"/>
            <ac:picMk id="6" creationId="{ADDD414D-C8E6-4972-BAE9-48FE814641C7}"/>
          </ac:picMkLst>
        </pc:picChg>
      </pc:sldChg>
    </pc:docChg>
  </pc:docChgLst>
  <pc:docChgLst>
    <pc:chgData name="M Currie" userId="c402c155-14e7-440a-8c26-a1dca60f71bf" providerId="ADAL" clId="{E1CC99E1-4F5D-E348-AA91-564FE6F7BD89}"/>
    <pc:docChg chg="modSld">
      <pc:chgData name="M Currie" userId="c402c155-14e7-440a-8c26-a1dca60f71bf" providerId="ADAL" clId="{E1CC99E1-4F5D-E348-AA91-564FE6F7BD89}" dt="2022-01-23T20:53:13.744" v="3" actId="1036"/>
      <pc:docMkLst>
        <pc:docMk/>
      </pc:docMkLst>
      <pc:sldChg chg="modSp">
        <pc:chgData name="M Currie" userId="c402c155-14e7-440a-8c26-a1dca60f71bf" providerId="ADAL" clId="{E1CC99E1-4F5D-E348-AA91-564FE6F7BD89}" dt="2022-01-23T20:53:13.744" v="3" actId="1036"/>
        <pc:sldMkLst>
          <pc:docMk/>
          <pc:sldMk cId="1698607635" sldId="265"/>
        </pc:sldMkLst>
        <pc:graphicFrameChg chg="mod">
          <ac:chgData name="M Currie" userId="c402c155-14e7-440a-8c26-a1dca60f71bf" providerId="ADAL" clId="{E1CC99E1-4F5D-E348-AA91-564FE6F7BD89}" dt="2022-01-23T20:53:10.904" v="1" actId="1035"/>
          <ac:graphicFrameMkLst>
            <pc:docMk/>
            <pc:sldMk cId="1698607635" sldId="265"/>
            <ac:graphicFrameMk id="25" creationId="{38AC42B5-CB01-4694-A2A5-D34954BEFE96}"/>
          </ac:graphicFrameMkLst>
        </pc:graphicFrameChg>
        <pc:graphicFrameChg chg="mod">
          <ac:chgData name="M Currie" userId="c402c155-14e7-440a-8c26-a1dca60f71bf" providerId="ADAL" clId="{E1CC99E1-4F5D-E348-AA91-564FE6F7BD89}" dt="2022-01-23T20:53:13.744" v="3" actId="1036"/>
          <ac:graphicFrameMkLst>
            <pc:docMk/>
            <pc:sldMk cId="1698607635" sldId="265"/>
            <ac:graphicFrameMk id="27" creationId="{B607F70B-4FB4-43F2-B334-1E9684F4C4A9}"/>
          </ac:graphicFrameMkLst>
        </pc:graphicFrameChg>
      </pc:sldChg>
    </pc:docChg>
  </pc:docChgLst>
  <pc:docChgLst>
    <pc:chgData name="M Currie" userId="c402c155-14e7-440a-8c26-a1dca60f71bf" providerId="ADAL" clId="{7C063EB6-FE80-9743-84D0-DAF727EF5B1D}"/>
    <pc:docChg chg="custSel modSld">
      <pc:chgData name="M Currie" userId="c402c155-14e7-440a-8c26-a1dca60f71bf" providerId="ADAL" clId="{7C063EB6-FE80-9743-84D0-DAF727EF5B1D}" dt="2022-01-06T20:47:25.192" v="2" actId="478"/>
      <pc:docMkLst>
        <pc:docMk/>
      </pc:docMkLst>
      <pc:sldChg chg="addSp delSp">
        <pc:chgData name="M Currie" userId="c402c155-14e7-440a-8c26-a1dca60f71bf" providerId="ADAL" clId="{7C063EB6-FE80-9743-84D0-DAF727EF5B1D}" dt="2022-01-06T20:47:25.192" v="2" actId="478"/>
        <pc:sldMkLst>
          <pc:docMk/>
          <pc:sldMk cId="1698607635" sldId="265"/>
        </pc:sldMkLst>
        <pc:spChg chg="add del">
          <ac:chgData name="M Currie" userId="c402c155-14e7-440a-8c26-a1dca60f71bf" providerId="ADAL" clId="{7C063EB6-FE80-9743-84D0-DAF727EF5B1D}" dt="2022-01-06T20:47:25.192" v="2" actId="478"/>
          <ac:spMkLst>
            <pc:docMk/>
            <pc:sldMk cId="1698607635" sldId="265"/>
            <ac:spMk id="25" creationId="{992EE629-5F90-AE46-BC91-ADBF9CE867CF}"/>
          </ac:spMkLst>
        </pc:spChg>
        <pc:spChg chg="del">
          <ac:chgData name="M Currie" userId="c402c155-14e7-440a-8c26-a1dca60f71bf" providerId="ADAL" clId="{7C063EB6-FE80-9743-84D0-DAF727EF5B1D}" dt="2022-01-06T20:45:23.839" v="0" actId="478"/>
          <ac:spMkLst>
            <pc:docMk/>
            <pc:sldMk cId="1698607635" sldId="265"/>
            <ac:spMk id="40" creationId="{04103D80-3834-D542-9181-5E6D4C6DADD3}"/>
          </ac:spMkLst>
        </pc:spChg>
        <pc:spChg chg="del">
          <ac:chgData name="M Currie" userId="c402c155-14e7-440a-8c26-a1dca60f71bf" providerId="ADAL" clId="{7C063EB6-FE80-9743-84D0-DAF727EF5B1D}" dt="2022-01-06T20:45:23.839" v="0" actId="478"/>
          <ac:spMkLst>
            <pc:docMk/>
            <pc:sldMk cId="1698607635" sldId="265"/>
            <ac:spMk id="42" creationId="{162CDB36-1EEB-DF46-93FA-7A6DA8283EFB}"/>
          </ac:spMkLst>
        </pc:spChg>
        <pc:spChg chg="del">
          <ac:chgData name="M Currie" userId="c402c155-14e7-440a-8c26-a1dca60f71bf" providerId="ADAL" clId="{7C063EB6-FE80-9743-84D0-DAF727EF5B1D}" dt="2022-01-06T20:45:23.839" v="0" actId="478"/>
          <ac:spMkLst>
            <pc:docMk/>
            <pc:sldMk cId="1698607635" sldId="265"/>
            <ac:spMk id="43" creationId="{0206162D-3E2E-E64A-ABB5-E57FC2720C1E}"/>
          </ac:spMkLst>
        </pc:spChg>
        <pc:spChg chg="add">
          <ac:chgData name="M Currie" userId="c402c155-14e7-440a-8c26-a1dca60f71bf" providerId="ADAL" clId="{7C063EB6-FE80-9743-84D0-DAF727EF5B1D}" dt="2022-01-06T20:45:25.108" v="1"/>
          <ac:spMkLst>
            <pc:docMk/>
            <pc:sldMk cId="1698607635" sldId="265"/>
            <ac:spMk id="53" creationId="{9816593E-0EA2-8A43-9393-198A555CAEB2}"/>
          </ac:spMkLst>
        </pc:spChg>
        <pc:spChg chg="add">
          <ac:chgData name="M Currie" userId="c402c155-14e7-440a-8c26-a1dca60f71bf" providerId="ADAL" clId="{7C063EB6-FE80-9743-84D0-DAF727EF5B1D}" dt="2022-01-06T20:45:25.108" v="1"/>
          <ac:spMkLst>
            <pc:docMk/>
            <pc:sldMk cId="1698607635" sldId="265"/>
            <ac:spMk id="54" creationId="{25462333-4302-044C-9676-D3C5A0F5B33C}"/>
          </ac:spMkLst>
        </pc:spChg>
        <pc:spChg chg="add">
          <ac:chgData name="M Currie" userId="c402c155-14e7-440a-8c26-a1dca60f71bf" providerId="ADAL" clId="{7C063EB6-FE80-9743-84D0-DAF727EF5B1D}" dt="2022-01-06T20:45:25.108" v="1"/>
          <ac:spMkLst>
            <pc:docMk/>
            <pc:sldMk cId="1698607635" sldId="265"/>
            <ac:spMk id="55" creationId="{897AD598-F150-AB47-B97D-3836B4A70119}"/>
          </ac:spMkLst>
        </pc:spChg>
        <pc:graphicFrameChg chg="del">
          <ac:chgData name="M Currie" userId="c402c155-14e7-440a-8c26-a1dca60f71bf" providerId="ADAL" clId="{7C063EB6-FE80-9743-84D0-DAF727EF5B1D}" dt="2022-01-06T20:45:23.839" v="0" actId="478"/>
          <ac:graphicFrameMkLst>
            <pc:docMk/>
            <pc:sldMk cId="1698607635" sldId="265"/>
            <ac:graphicFrameMk id="3" creationId="{AD7CA988-5971-1644-8562-0E5D9984837F}"/>
          </ac:graphicFrameMkLst>
        </pc:graphicFrameChg>
        <pc:graphicFrameChg chg="add">
          <ac:chgData name="M Currie" userId="c402c155-14e7-440a-8c26-a1dca60f71bf" providerId="ADAL" clId="{7C063EB6-FE80-9743-84D0-DAF727EF5B1D}" dt="2022-01-06T20:45:25.108" v="1"/>
          <ac:graphicFrameMkLst>
            <pc:docMk/>
            <pc:sldMk cId="1698607635" sldId="265"/>
            <ac:graphicFrameMk id="30" creationId="{61D2BFE7-082D-B64D-8086-F41AF5F33C41}"/>
          </ac:graphicFrameMkLst>
        </pc:graphicFrameChg>
        <pc:graphicFrameChg chg="del">
          <ac:chgData name="M Currie" userId="c402c155-14e7-440a-8c26-a1dca60f71bf" providerId="ADAL" clId="{7C063EB6-FE80-9743-84D0-DAF727EF5B1D}" dt="2022-01-06T20:45:23.839" v="0" actId="478"/>
          <ac:graphicFrameMkLst>
            <pc:docMk/>
            <pc:sldMk cId="1698607635" sldId="265"/>
            <ac:graphicFrameMk id="31" creationId="{F644EFA5-7F23-244D-9D0C-C1B58975878D}"/>
          </ac:graphicFrameMkLst>
        </pc:graphicFrameChg>
        <pc:graphicFrameChg chg="add">
          <ac:chgData name="M Currie" userId="c402c155-14e7-440a-8c26-a1dca60f71bf" providerId="ADAL" clId="{7C063EB6-FE80-9743-84D0-DAF727EF5B1D}" dt="2022-01-06T20:45:25.108" v="1"/>
          <ac:graphicFrameMkLst>
            <pc:docMk/>
            <pc:sldMk cId="1698607635" sldId="265"/>
            <ac:graphicFrameMk id="38" creationId="{C056FFAA-A48F-684F-B0B4-C7E6C7639CD4}"/>
          </ac:graphicFrameMkLst>
        </pc:graphicFrameChg>
        <pc:graphicFrameChg chg="add">
          <ac:chgData name="M Currie" userId="c402c155-14e7-440a-8c26-a1dca60f71bf" providerId="ADAL" clId="{7C063EB6-FE80-9743-84D0-DAF727EF5B1D}" dt="2022-01-06T20:45:25.108" v="1"/>
          <ac:graphicFrameMkLst>
            <pc:docMk/>
            <pc:sldMk cId="1698607635" sldId="265"/>
            <ac:graphicFrameMk id="45" creationId="{C4FBCB3E-81A1-F443-89A4-B928739A2DDD}"/>
          </ac:graphicFrameMkLst>
        </pc:graphicFrameChg>
        <pc:graphicFrameChg chg="del">
          <ac:chgData name="M Currie" userId="c402c155-14e7-440a-8c26-a1dca60f71bf" providerId="ADAL" clId="{7C063EB6-FE80-9743-84D0-DAF727EF5B1D}" dt="2022-01-06T20:45:23.839" v="0" actId="478"/>
          <ac:graphicFrameMkLst>
            <pc:docMk/>
            <pc:sldMk cId="1698607635" sldId="265"/>
            <ac:graphicFrameMk id="46" creationId="{8D4549B3-ADFA-D245-B88B-6A8515CC07F6}"/>
          </ac:graphicFrameMkLst>
        </pc:graphicFrameChg>
        <pc:picChg chg="del">
          <ac:chgData name="M Currie" userId="c402c155-14e7-440a-8c26-a1dca60f71bf" providerId="ADAL" clId="{7C063EB6-FE80-9743-84D0-DAF727EF5B1D}" dt="2022-01-06T20:45:23.839" v="0" actId="478"/>
          <ac:picMkLst>
            <pc:docMk/>
            <pc:sldMk cId="1698607635" sldId="265"/>
            <ac:picMk id="27" creationId="{E21C5C49-0DF7-AA45-B81C-CAE0684B28DD}"/>
          </ac:picMkLst>
        </pc:picChg>
        <pc:picChg chg="del">
          <ac:chgData name="M Currie" userId="c402c155-14e7-440a-8c26-a1dca60f71bf" providerId="ADAL" clId="{7C063EB6-FE80-9743-84D0-DAF727EF5B1D}" dt="2022-01-06T20:45:23.839" v="0" actId="478"/>
          <ac:picMkLst>
            <pc:docMk/>
            <pc:sldMk cId="1698607635" sldId="265"/>
            <ac:picMk id="28" creationId="{4FF421AE-8E43-FB4C-AD44-0022B2B16F65}"/>
          </ac:picMkLst>
        </pc:picChg>
        <pc:picChg chg="del">
          <ac:chgData name="M Currie" userId="c402c155-14e7-440a-8c26-a1dca60f71bf" providerId="ADAL" clId="{7C063EB6-FE80-9743-84D0-DAF727EF5B1D}" dt="2022-01-06T20:45:23.839" v="0" actId="478"/>
          <ac:picMkLst>
            <pc:docMk/>
            <pc:sldMk cId="1698607635" sldId="265"/>
            <ac:picMk id="29" creationId="{D0FA9093-E059-9946-A5D2-9F1C454DA323}"/>
          </ac:picMkLst>
        </pc:picChg>
        <pc:picChg chg="del">
          <ac:chgData name="M Currie" userId="c402c155-14e7-440a-8c26-a1dca60f71bf" providerId="ADAL" clId="{7C063EB6-FE80-9743-84D0-DAF727EF5B1D}" dt="2022-01-06T20:45:23.839" v="0" actId="478"/>
          <ac:picMkLst>
            <pc:docMk/>
            <pc:sldMk cId="1698607635" sldId="265"/>
            <ac:picMk id="32" creationId="{8D4C7681-E24A-0C49-A39D-DAD297AA6A5D}"/>
          </ac:picMkLst>
        </pc:picChg>
        <pc:picChg chg="del">
          <ac:chgData name="M Currie" userId="c402c155-14e7-440a-8c26-a1dca60f71bf" providerId="ADAL" clId="{7C063EB6-FE80-9743-84D0-DAF727EF5B1D}" dt="2022-01-06T20:45:23.839" v="0" actId="478"/>
          <ac:picMkLst>
            <pc:docMk/>
            <pc:sldMk cId="1698607635" sldId="265"/>
            <ac:picMk id="33" creationId="{C21C38DB-033A-9E44-A3C6-D27355A47229}"/>
          </ac:picMkLst>
        </pc:picChg>
        <pc:picChg chg="del">
          <ac:chgData name="M Currie" userId="c402c155-14e7-440a-8c26-a1dca60f71bf" providerId="ADAL" clId="{7C063EB6-FE80-9743-84D0-DAF727EF5B1D}" dt="2022-01-06T20:45:23.839" v="0" actId="478"/>
          <ac:picMkLst>
            <pc:docMk/>
            <pc:sldMk cId="1698607635" sldId="265"/>
            <ac:picMk id="34" creationId="{2A8EB93B-A16D-6746-897D-C5908C60B092}"/>
          </ac:picMkLst>
        </pc:picChg>
        <pc:picChg chg="add">
          <ac:chgData name="M Currie" userId="c402c155-14e7-440a-8c26-a1dca60f71bf" providerId="ADAL" clId="{7C063EB6-FE80-9743-84D0-DAF727EF5B1D}" dt="2022-01-06T20:45:25.108" v="1"/>
          <ac:picMkLst>
            <pc:docMk/>
            <pc:sldMk cId="1698607635" sldId="265"/>
            <ac:picMk id="35" creationId="{EE8C54AB-560A-B14A-A539-443D92A90C09}"/>
          </ac:picMkLst>
        </pc:picChg>
        <pc:picChg chg="add">
          <ac:chgData name="M Currie" userId="c402c155-14e7-440a-8c26-a1dca60f71bf" providerId="ADAL" clId="{7C063EB6-FE80-9743-84D0-DAF727EF5B1D}" dt="2022-01-06T20:45:25.108" v="1"/>
          <ac:picMkLst>
            <pc:docMk/>
            <pc:sldMk cId="1698607635" sldId="265"/>
            <ac:picMk id="36" creationId="{0C52DF4C-6F34-D440-94C9-B5CDADDFCE99}"/>
          </ac:picMkLst>
        </pc:picChg>
        <pc:picChg chg="add">
          <ac:chgData name="M Currie" userId="c402c155-14e7-440a-8c26-a1dca60f71bf" providerId="ADAL" clId="{7C063EB6-FE80-9743-84D0-DAF727EF5B1D}" dt="2022-01-06T20:45:25.108" v="1"/>
          <ac:picMkLst>
            <pc:docMk/>
            <pc:sldMk cId="1698607635" sldId="265"/>
            <ac:picMk id="37" creationId="{D4D72A8A-C494-A841-842E-DF404D9F0938}"/>
          </ac:picMkLst>
        </pc:picChg>
        <pc:picChg chg="add">
          <ac:chgData name="M Currie" userId="c402c155-14e7-440a-8c26-a1dca60f71bf" providerId="ADAL" clId="{7C063EB6-FE80-9743-84D0-DAF727EF5B1D}" dt="2022-01-06T20:45:25.108" v="1"/>
          <ac:picMkLst>
            <pc:docMk/>
            <pc:sldMk cId="1698607635" sldId="265"/>
            <ac:picMk id="39" creationId="{372831EC-D8C6-0C4C-B825-8037A3AD8B44}"/>
          </ac:picMkLst>
        </pc:picChg>
        <pc:picChg chg="add">
          <ac:chgData name="M Currie" userId="c402c155-14e7-440a-8c26-a1dca60f71bf" providerId="ADAL" clId="{7C063EB6-FE80-9743-84D0-DAF727EF5B1D}" dt="2022-01-06T20:45:25.108" v="1"/>
          <ac:picMkLst>
            <pc:docMk/>
            <pc:sldMk cId="1698607635" sldId="265"/>
            <ac:picMk id="41" creationId="{55888173-5ECA-F54A-BD0C-900A8006276D}"/>
          </ac:picMkLst>
        </pc:picChg>
        <pc:picChg chg="add">
          <ac:chgData name="M Currie" userId="c402c155-14e7-440a-8c26-a1dca60f71bf" providerId="ADAL" clId="{7C063EB6-FE80-9743-84D0-DAF727EF5B1D}" dt="2022-01-06T20:45:25.108" v="1"/>
          <ac:picMkLst>
            <pc:docMk/>
            <pc:sldMk cId="1698607635" sldId="265"/>
            <ac:picMk id="44" creationId="{A8F61102-7662-164F-9D10-88C6D17F7E16}"/>
          </ac:picMkLst>
        </pc:picChg>
        <pc:picChg chg="del">
          <ac:chgData name="M Currie" userId="c402c155-14e7-440a-8c26-a1dca60f71bf" providerId="ADAL" clId="{7C063EB6-FE80-9743-84D0-DAF727EF5B1D}" dt="2022-01-06T20:45:23.839" v="0" actId="478"/>
          <ac:picMkLst>
            <pc:docMk/>
            <pc:sldMk cId="1698607635" sldId="265"/>
            <ac:picMk id="47" creationId="{C84E54EF-EB2F-6C42-BA6D-20C4704810C9}"/>
          </ac:picMkLst>
        </pc:picChg>
        <pc:picChg chg="del">
          <ac:chgData name="M Currie" userId="c402c155-14e7-440a-8c26-a1dca60f71bf" providerId="ADAL" clId="{7C063EB6-FE80-9743-84D0-DAF727EF5B1D}" dt="2022-01-06T20:45:23.839" v="0" actId="478"/>
          <ac:picMkLst>
            <pc:docMk/>
            <pc:sldMk cId="1698607635" sldId="265"/>
            <ac:picMk id="48" creationId="{804CB13E-EBCF-3B42-A821-796FE31E85D7}"/>
          </ac:picMkLst>
        </pc:picChg>
        <pc:picChg chg="del">
          <ac:chgData name="M Currie" userId="c402c155-14e7-440a-8c26-a1dca60f71bf" providerId="ADAL" clId="{7C063EB6-FE80-9743-84D0-DAF727EF5B1D}" dt="2022-01-06T20:45:23.839" v="0" actId="478"/>
          <ac:picMkLst>
            <pc:docMk/>
            <pc:sldMk cId="1698607635" sldId="265"/>
            <ac:picMk id="49" creationId="{BA054B8D-A5CD-3144-8C5A-AB87CA9264B3}"/>
          </ac:picMkLst>
        </pc:picChg>
        <pc:picChg chg="add">
          <ac:chgData name="M Currie" userId="c402c155-14e7-440a-8c26-a1dca60f71bf" providerId="ADAL" clId="{7C063EB6-FE80-9743-84D0-DAF727EF5B1D}" dt="2022-01-06T20:45:25.108" v="1"/>
          <ac:picMkLst>
            <pc:docMk/>
            <pc:sldMk cId="1698607635" sldId="265"/>
            <ac:picMk id="50" creationId="{53FB5A97-4C68-9949-8B84-84308C226091}"/>
          </ac:picMkLst>
        </pc:picChg>
        <pc:picChg chg="add">
          <ac:chgData name="M Currie" userId="c402c155-14e7-440a-8c26-a1dca60f71bf" providerId="ADAL" clId="{7C063EB6-FE80-9743-84D0-DAF727EF5B1D}" dt="2022-01-06T20:45:25.108" v="1"/>
          <ac:picMkLst>
            <pc:docMk/>
            <pc:sldMk cId="1698607635" sldId="265"/>
            <ac:picMk id="51" creationId="{34830ECD-D9D2-174C-8BBF-EEF4DA9495BB}"/>
          </ac:picMkLst>
        </pc:picChg>
        <pc:picChg chg="add">
          <ac:chgData name="M Currie" userId="c402c155-14e7-440a-8c26-a1dca60f71bf" providerId="ADAL" clId="{7C063EB6-FE80-9743-84D0-DAF727EF5B1D}" dt="2022-01-06T20:45:25.108" v="1"/>
          <ac:picMkLst>
            <pc:docMk/>
            <pc:sldMk cId="1698607635" sldId="265"/>
            <ac:picMk id="52" creationId="{C2608D57-E2E1-1A49-B155-71D424DECBC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234842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Drama</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26" name="Picture 25">
            <a:extLst>
              <a:ext uri="{FF2B5EF4-FFF2-40B4-BE49-F238E27FC236}">
                <a16:creationId xmlns:a16="http://schemas.microsoft.com/office/drawing/2014/main" id="{E8120BFF-D22E-714A-A3F8-444974D3CE22}"/>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084479" y="1318759"/>
            <a:ext cx="1077797" cy="877883"/>
          </a:xfrm>
          <a:prstGeom prst="rect">
            <a:avLst/>
          </a:prstGeom>
        </p:spPr>
      </p:pic>
      <p:pic>
        <p:nvPicPr>
          <p:cNvPr id="35" name="Picture 34">
            <a:extLst>
              <a:ext uri="{FF2B5EF4-FFF2-40B4-BE49-F238E27FC236}">
                <a16:creationId xmlns:a16="http://schemas.microsoft.com/office/drawing/2014/main" id="{EE8C54AB-560A-B14A-A539-443D92A90C09}"/>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6" name="Picture 35">
            <a:extLst>
              <a:ext uri="{FF2B5EF4-FFF2-40B4-BE49-F238E27FC236}">
                <a16:creationId xmlns:a16="http://schemas.microsoft.com/office/drawing/2014/main" id="{0C52DF4C-6F34-D440-94C9-B5CDADDFCE99}"/>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7" name="Picture 36">
            <a:extLst>
              <a:ext uri="{FF2B5EF4-FFF2-40B4-BE49-F238E27FC236}">
                <a16:creationId xmlns:a16="http://schemas.microsoft.com/office/drawing/2014/main" id="{D4D72A8A-C494-A841-842E-DF404D9F0938}"/>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9" name="Picture 38">
            <a:extLst>
              <a:ext uri="{FF2B5EF4-FFF2-40B4-BE49-F238E27FC236}">
                <a16:creationId xmlns:a16="http://schemas.microsoft.com/office/drawing/2014/main" id="{372831EC-D8C6-0C4C-B825-8037A3AD8B44}"/>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41" name="Picture 40">
            <a:extLst>
              <a:ext uri="{FF2B5EF4-FFF2-40B4-BE49-F238E27FC236}">
                <a16:creationId xmlns:a16="http://schemas.microsoft.com/office/drawing/2014/main" id="{55888173-5ECA-F54A-BD0C-900A8006276D}"/>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4" name="Picture 43">
            <a:extLst>
              <a:ext uri="{FF2B5EF4-FFF2-40B4-BE49-F238E27FC236}">
                <a16:creationId xmlns:a16="http://schemas.microsoft.com/office/drawing/2014/main" id="{A8F61102-7662-164F-9D10-88C6D17F7E16}"/>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50" name="Picture 49">
            <a:extLst>
              <a:ext uri="{FF2B5EF4-FFF2-40B4-BE49-F238E27FC236}">
                <a16:creationId xmlns:a16="http://schemas.microsoft.com/office/drawing/2014/main" id="{53FB5A97-4C68-9949-8B84-84308C226091}"/>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1" name="Picture 50">
            <a:extLst>
              <a:ext uri="{FF2B5EF4-FFF2-40B4-BE49-F238E27FC236}">
                <a16:creationId xmlns:a16="http://schemas.microsoft.com/office/drawing/2014/main" id="{34830ECD-D9D2-174C-8BBF-EEF4DA9495BB}"/>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2" name="Picture 51">
            <a:extLst>
              <a:ext uri="{FF2B5EF4-FFF2-40B4-BE49-F238E27FC236}">
                <a16:creationId xmlns:a16="http://schemas.microsoft.com/office/drawing/2014/main" id="{C2608D57-E2E1-1A49-B155-71D424DECBCB}"/>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3" name="Rectangle 52">
            <a:extLst>
              <a:ext uri="{FF2B5EF4-FFF2-40B4-BE49-F238E27FC236}">
                <a16:creationId xmlns:a16="http://schemas.microsoft.com/office/drawing/2014/main" id="{9816593E-0EA2-8A43-9393-198A555CAEB2}"/>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4" name="Rectangle 53">
            <a:extLst>
              <a:ext uri="{FF2B5EF4-FFF2-40B4-BE49-F238E27FC236}">
                <a16:creationId xmlns:a16="http://schemas.microsoft.com/office/drawing/2014/main" id="{25462333-4302-044C-9676-D3C5A0F5B33C}"/>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5" name="Rectangle 54">
            <a:extLst>
              <a:ext uri="{FF2B5EF4-FFF2-40B4-BE49-F238E27FC236}">
                <a16:creationId xmlns:a16="http://schemas.microsoft.com/office/drawing/2014/main" id="{897AD598-F150-AB47-B97D-3836B4A70119}"/>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graphicFrame>
        <p:nvGraphicFramePr>
          <p:cNvPr id="25" name="Table 24">
            <a:extLst>
              <a:ext uri="{FF2B5EF4-FFF2-40B4-BE49-F238E27FC236}">
                <a16:creationId xmlns:a16="http://schemas.microsoft.com/office/drawing/2014/main" id="{38AC42B5-CB01-4694-A2A5-D34954BEFE96}"/>
              </a:ext>
            </a:extLst>
          </p:cNvPr>
          <p:cNvGraphicFramePr>
            <a:graphicFrameLocks noGrp="1"/>
          </p:cNvGraphicFramePr>
          <p:nvPr>
            <p:extLst>
              <p:ext uri="{D42A27DB-BD31-4B8C-83A1-F6EECF244321}">
                <p14:modId xmlns:p14="http://schemas.microsoft.com/office/powerpoint/2010/main" val="928146663"/>
              </p:ext>
            </p:extLst>
          </p:nvPr>
        </p:nvGraphicFramePr>
        <p:xfrm>
          <a:off x="3959548" y="2632032"/>
          <a:ext cx="5458078" cy="2820808"/>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55073">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All About Theatre</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Described by Benedict Cumberbatch as "a brilliant introduction to theatre", this fascinating book by the National Theatre shows how plays like </a:t>
                      </a:r>
                      <a:r>
                        <a:rPr lang="en-GB" sz="1400" b="0" i="1" u="none" strike="noStrike" noProof="0" dirty="0">
                          <a:effectLst/>
                          <a:latin typeface="Gill Sans MT"/>
                        </a:rPr>
                        <a:t>War Horse</a:t>
                      </a:r>
                      <a:r>
                        <a:rPr lang="en-GB" sz="1400" b="0" i="0" u="none" strike="noStrike" noProof="0" dirty="0">
                          <a:effectLst/>
                          <a:latin typeface="Gill Sans MT"/>
                        </a:rPr>
                        <a:t> and many others are made. The book is packed with interviews with famous directors and actors, like Lenny Henry, Meera Syal, Julie Walters and Ben Whishaw, and productions like </a:t>
                      </a:r>
                      <a:r>
                        <a:rPr lang="en-GB" sz="1400" b="0" i="1" u="none" strike="noStrike" noProof="0" dirty="0">
                          <a:effectLst/>
                          <a:latin typeface="Gill Sans MT"/>
                        </a:rPr>
                        <a:t>The Curious Incident of the Dog in the Night-Time</a:t>
                      </a:r>
                      <a:r>
                        <a:rPr lang="en-GB" sz="1400" b="0" i="0" u="none" strike="noStrike" noProof="0" dirty="0">
                          <a:effectLst/>
                          <a:latin typeface="Gill Sans MT"/>
                        </a:rPr>
                        <a:t> and </a:t>
                      </a:r>
                      <a:r>
                        <a:rPr lang="en-GB" sz="1400" b="0" i="1" u="none" strike="noStrike" noProof="0" dirty="0">
                          <a:effectLst/>
                          <a:latin typeface="Gill Sans MT"/>
                        </a:rPr>
                        <a:t>One Man, Two Guvnors. </a:t>
                      </a:r>
                      <a:r>
                        <a:rPr lang="en-GB" sz="1400" b="0" i="0" u="none" strike="noStrike" noProof="0" dirty="0">
                          <a:effectLst/>
                          <a:latin typeface="Gill Sans MT"/>
                        </a:rPr>
                        <a:t>Hear from experts at the world-famous National Theatre about every aspect of stagecraft, including prop-making, set building and lighting design, and discover, from first idea to final curtain, how plays are made.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7" name="Table 26">
            <a:extLst>
              <a:ext uri="{FF2B5EF4-FFF2-40B4-BE49-F238E27FC236}">
                <a16:creationId xmlns:a16="http://schemas.microsoft.com/office/drawing/2014/main" id="{B607F70B-4FB4-43F2-B334-1E9684F4C4A9}"/>
              </a:ext>
            </a:extLst>
          </p:cNvPr>
          <p:cNvGraphicFramePr>
            <a:graphicFrameLocks noGrp="1"/>
          </p:cNvGraphicFramePr>
          <p:nvPr>
            <p:extLst>
              <p:ext uri="{D42A27DB-BD31-4B8C-83A1-F6EECF244321}">
                <p14:modId xmlns:p14="http://schemas.microsoft.com/office/powerpoint/2010/main" val="2408534835"/>
              </p:ext>
            </p:extLst>
          </p:nvPr>
        </p:nvGraphicFramePr>
        <p:xfrm>
          <a:off x="3959548" y="5607393"/>
          <a:ext cx="5458078" cy="2989356"/>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b="1" i="0" dirty="0"/>
                        <a:t>National Theatre Connections Monologues: Speeches for Young Actors </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This anthology of 100 monologues is the ideal resource for teenagers and young people attending auditions either in the amateur or professional theatre world; students leaving secondary school to audition for drama school; as well as teachers of English and Drama looking for suitable dramatic for their students to engage with and perform. It provides suitable scene-study books that are suitable and relevant to the student in terms of tone, style and content. Young actors who have searched for audition material written in the voice of teenage characters will welcome this resource.</a:t>
                      </a:r>
                      <a:endParaRPr lang="en-US" b="0" i="0" noProof="0" dirty="0">
                        <a:latin typeface="Gill Sans M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£16.38</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4ECF26B5-2F4F-4048-ACE0-38C1CF3BBCF3}"/>
              </a:ext>
            </a:extLst>
          </p:cNvPr>
          <p:cNvGraphicFramePr>
            <a:graphicFrameLocks noGrp="1"/>
          </p:cNvGraphicFramePr>
          <p:nvPr>
            <p:extLst>
              <p:ext uri="{D42A27DB-BD31-4B8C-83A1-F6EECF244321}">
                <p14:modId xmlns:p14="http://schemas.microsoft.com/office/powerpoint/2010/main" val="1849961060"/>
              </p:ext>
            </p:extLst>
          </p:nvPr>
        </p:nvGraphicFramePr>
        <p:xfrm>
          <a:off x="4010638" y="8764415"/>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b="1" i="0" dirty="0"/>
                        <a:t>Edexcel A level Drama and Theatre Student Book</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The Edexcel AS and A Level Drama and Theatre Student Book focuses on supporting students throughout the course in developing the skills they need for the exam component, Theatre Makers in Practice.</a:t>
                      </a:r>
                      <a:endParaRPr lang="en-GB" sz="140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£24.15</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 name="Picture 4" descr="Graphical user interface, text, website&#10;&#10;Description automatically generated">
            <a:extLst>
              <a:ext uri="{FF2B5EF4-FFF2-40B4-BE49-F238E27FC236}">
                <a16:creationId xmlns:a16="http://schemas.microsoft.com/office/drawing/2014/main" id="{34725ADE-D050-4690-9AD5-6E8482882C77}"/>
              </a:ext>
            </a:extLst>
          </p:cNvPr>
          <p:cNvPicPr>
            <a:picLocks noChangeAspect="1"/>
          </p:cNvPicPr>
          <p:nvPr/>
        </p:nvPicPr>
        <p:blipFill>
          <a:blip r:embed="rId11"/>
          <a:stretch>
            <a:fillRect/>
          </a:stretch>
        </p:blipFill>
        <p:spPr>
          <a:xfrm>
            <a:off x="133914" y="8582210"/>
            <a:ext cx="2099333" cy="2643974"/>
          </a:xfrm>
          <a:prstGeom prst="rect">
            <a:avLst/>
          </a:prstGeom>
        </p:spPr>
      </p:pic>
      <p:pic>
        <p:nvPicPr>
          <p:cNvPr id="5" name="Picture 5" descr="A picture containing text, newspaper&#10;&#10;Description automatically generated">
            <a:extLst>
              <a:ext uri="{FF2B5EF4-FFF2-40B4-BE49-F238E27FC236}">
                <a16:creationId xmlns:a16="http://schemas.microsoft.com/office/drawing/2014/main" id="{BEAED2D4-EF36-41E4-9E5E-3954DB6E6C66}"/>
              </a:ext>
            </a:extLst>
          </p:cNvPr>
          <p:cNvPicPr>
            <a:picLocks noChangeAspect="1"/>
          </p:cNvPicPr>
          <p:nvPr/>
        </p:nvPicPr>
        <p:blipFill>
          <a:blip r:embed="rId12"/>
          <a:stretch>
            <a:fillRect/>
          </a:stretch>
        </p:blipFill>
        <p:spPr>
          <a:xfrm>
            <a:off x="96039" y="2541175"/>
            <a:ext cx="2231894" cy="2625123"/>
          </a:xfrm>
          <a:prstGeom prst="rect">
            <a:avLst/>
          </a:prstGeom>
        </p:spPr>
      </p:pic>
      <p:pic>
        <p:nvPicPr>
          <p:cNvPr id="6" name="Picture 6">
            <a:extLst>
              <a:ext uri="{FF2B5EF4-FFF2-40B4-BE49-F238E27FC236}">
                <a16:creationId xmlns:a16="http://schemas.microsoft.com/office/drawing/2014/main" id="{ADDD414D-C8E6-4972-BAE9-48FE814641C7}"/>
              </a:ext>
            </a:extLst>
          </p:cNvPr>
          <p:cNvPicPr>
            <a:picLocks noChangeAspect="1"/>
          </p:cNvPicPr>
          <p:nvPr/>
        </p:nvPicPr>
        <p:blipFill>
          <a:blip r:embed="rId13"/>
          <a:stretch>
            <a:fillRect/>
          </a:stretch>
        </p:blipFill>
        <p:spPr>
          <a:xfrm>
            <a:off x="74960" y="5252389"/>
            <a:ext cx="2122553" cy="3281560"/>
          </a:xfrm>
          <a:prstGeom prst="rect">
            <a:avLst/>
          </a:prstGeom>
        </p:spPr>
      </p:pic>
    </p:spTree>
    <p:extLst>
      <p:ext uri="{BB962C8B-B14F-4D97-AF65-F5344CB8AC3E}">
        <p14:creationId xmlns:p14="http://schemas.microsoft.com/office/powerpoint/2010/main" val="169860763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TotalTime>
  <Words>294</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67</cp:revision>
  <dcterms:created xsi:type="dcterms:W3CDTF">2021-11-15T21:10:25Z</dcterms:created>
  <dcterms:modified xsi:type="dcterms:W3CDTF">2022-01-23T20:53:25Z</dcterms:modified>
</cp:coreProperties>
</file>