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94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DEDA"/>
    <a:srgbClr val="193662"/>
    <a:srgbClr val="E673E9"/>
    <a:srgbClr val="D0ABEC"/>
    <a:srgbClr val="ECECEC"/>
    <a:srgbClr val="FCD049"/>
    <a:srgbClr val="599943"/>
    <a:srgbClr val="BC3FCE"/>
    <a:srgbClr val="872E93"/>
    <a:srgbClr val="F400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70" autoAdjust="0"/>
    <p:restoredTop sz="95230"/>
  </p:normalViewPr>
  <p:slideViewPr>
    <p:cSldViewPr snapToGrid="0">
      <p:cViewPr varScale="1">
        <p:scale>
          <a:sx n="63" d="100"/>
          <a:sy n="63" d="100"/>
        </p:scale>
        <p:origin x="184" y="912"/>
      </p:cViewPr>
      <p:guideLst>
        <p:guide orient="horz" pos="2183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Currie" userId="c402c155-14e7-440a-8c26-a1dca60f71bf" providerId="ADAL" clId="{03F79A10-FA8C-3240-873A-A6173566EF10}"/>
    <pc:docChg chg="delSld modSld">
      <pc:chgData name="M Currie" userId="c402c155-14e7-440a-8c26-a1dca60f71bf" providerId="ADAL" clId="{03F79A10-FA8C-3240-873A-A6173566EF10}" dt="2022-11-05T21:59:01.151" v="2" actId="14100"/>
      <pc:docMkLst>
        <pc:docMk/>
      </pc:docMkLst>
      <pc:sldChg chg="del">
        <pc:chgData name="M Currie" userId="c402c155-14e7-440a-8c26-a1dca60f71bf" providerId="ADAL" clId="{03F79A10-FA8C-3240-873A-A6173566EF10}" dt="2022-11-05T21:58:53.473" v="0" actId="2696"/>
        <pc:sldMkLst>
          <pc:docMk/>
          <pc:sldMk cId="932112838" sldId="256"/>
        </pc:sldMkLst>
      </pc:sldChg>
      <pc:sldChg chg="modSp">
        <pc:chgData name="M Currie" userId="c402c155-14e7-440a-8c26-a1dca60f71bf" providerId="ADAL" clId="{03F79A10-FA8C-3240-873A-A6173566EF10}" dt="2022-11-05T21:59:01.151" v="2" actId="14100"/>
        <pc:sldMkLst>
          <pc:docMk/>
          <pc:sldMk cId="1389217261" sldId="294"/>
        </pc:sldMkLst>
        <pc:picChg chg="mod">
          <ac:chgData name="M Currie" userId="c402c155-14e7-440a-8c26-a1dca60f71bf" providerId="ADAL" clId="{03F79A10-FA8C-3240-873A-A6173566EF10}" dt="2022-11-05T21:59:01.151" v="2" actId="14100"/>
          <ac:picMkLst>
            <pc:docMk/>
            <pc:sldMk cId="1389217261" sldId="294"/>
            <ac:picMk id="8" creationId="{A4DA106B-4318-2D4F-9F2C-B3BA772C3A16}"/>
          </ac:picMkLst>
        </pc:picChg>
      </pc:sldChg>
      <pc:sldChg chg="del">
        <pc:chgData name="M Currie" userId="c402c155-14e7-440a-8c26-a1dca60f71bf" providerId="ADAL" clId="{03F79A10-FA8C-3240-873A-A6173566EF10}" dt="2022-11-05T21:58:55.889" v="1" actId="2696"/>
        <pc:sldMkLst>
          <pc:docMk/>
          <pc:sldMk cId="3071340337" sldId="295"/>
        </pc:sldMkLst>
      </pc:sldChg>
    </pc:docChg>
  </pc:docChgLst>
  <pc:docChgLst>
    <pc:chgData name="M Currie" userId="c402c155-14e7-440a-8c26-a1dca60f71bf" providerId="ADAL" clId="{656D4A24-0E3F-B748-9982-273750ED9C0D}"/>
    <pc:docChg chg="undo custSel addSld delSld modSld">
      <pc:chgData name="M Currie" userId="c402c155-14e7-440a-8c26-a1dca60f71bf" providerId="ADAL" clId="{656D4A24-0E3F-B748-9982-273750ED9C0D}" dt="2022-11-05T21:19:20.797" v="4206" actId="207"/>
      <pc:docMkLst>
        <pc:docMk/>
      </pc:docMkLst>
      <pc:sldChg chg="addSp delSp modSp setBg">
        <pc:chgData name="M Currie" userId="c402c155-14e7-440a-8c26-a1dca60f71bf" providerId="ADAL" clId="{656D4A24-0E3F-B748-9982-273750ED9C0D}" dt="2022-11-04T10:55:44.723" v="3719" actId="1038"/>
        <pc:sldMkLst>
          <pc:docMk/>
          <pc:sldMk cId="932112838" sldId="256"/>
        </pc:sldMkLst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2" creationId="{1EB619B8-3E0D-A543-9627-4F7A0C0D423A}"/>
          </ac:spMkLst>
        </pc:spChg>
        <pc:spChg chg="add del mod">
          <ac:chgData name="M Currie" userId="c402c155-14e7-440a-8c26-a1dca60f71bf" providerId="ADAL" clId="{656D4A24-0E3F-B748-9982-273750ED9C0D}" dt="2022-11-03T21:57:17.324" v="1543" actId="478"/>
          <ac:spMkLst>
            <pc:docMk/>
            <pc:sldMk cId="932112838" sldId="256"/>
            <ac:spMk id="4" creationId="{3DA34820-BCA1-0B42-AE21-802DFBDC0973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5" creationId="{7C57C722-8A86-1B40-B4A4-5ADDC89563AE}"/>
          </ac:spMkLst>
        </pc:spChg>
        <pc:spChg chg="add del mod">
          <ac:chgData name="M Currie" userId="c402c155-14e7-440a-8c26-a1dca60f71bf" providerId="ADAL" clId="{656D4A24-0E3F-B748-9982-273750ED9C0D}" dt="2022-11-03T22:00:45.617" v="1592" actId="478"/>
          <ac:spMkLst>
            <pc:docMk/>
            <pc:sldMk cId="932112838" sldId="256"/>
            <ac:spMk id="11" creationId="{CE29934A-CB4C-DA42-A3B4-F7B449337CA9}"/>
          </ac:spMkLst>
        </pc:spChg>
        <pc:spChg chg="add del mod">
          <ac:chgData name="M Currie" userId="c402c155-14e7-440a-8c26-a1dca60f71bf" providerId="ADAL" clId="{656D4A24-0E3F-B748-9982-273750ED9C0D}" dt="2022-11-03T23:14:15.139" v="3251" actId="478"/>
          <ac:spMkLst>
            <pc:docMk/>
            <pc:sldMk cId="932112838" sldId="256"/>
            <ac:spMk id="13" creationId="{DD23746E-B4D9-5348-895E-C15918A6F7E6}"/>
          </ac:spMkLst>
        </pc:spChg>
        <pc:spChg chg="add del mod">
          <ac:chgData name="M Currie" userId="c402c155-14e7-440a-8c26-a1dca60f71bf" providerId="ADAL" clId="{656D4A24-0E3F-B748-9982-273750ED9C0D}" dt="2022-11-03T23:14:18.700" v="3253" actId="478"/>
          <ac:spMkLst>
            <pc:docMk/>
            <pc:sldMk cId="932112838" sldId="256"/>
            <ac:spMk id="27" creationId="{05FB6820-16E1-034B-8FCB-C044D85B325F}"/>
          </ac:spMkLst>
        </pc:spChg>
        <pc:spChg chg="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58" creationId="{155C4EA0-8D3E-4C3E-983D-F94EBCB209F4}"/>
          </ac:spMkLst>
        </pc:spChg>
        <pc:spChg chg="add del mod">
          <ac:chgData name="M Currie" userId="c402c155-14e7-440a-8c26-a1dca60f71bf" providerId="ADAL" clId="{656D4A24-0E3F-B748-9982-273750ED9C0D}" dt="2022-11-03T22:02:07.025" v="1602" actId="478"/>
          <ac:spMkLst>
            <pc:docMk/>
            <pc:sldMk cId="932112838" sldId="256"/>
            <ac:spMk id="59" creationId="{A0934945-7447-0745-878E-D0939AC10A6D}"/>
          </ac:spMkLst>
        </pc:spChg>
        <pc:spChg chg="mod">
          <ac:chgData name="M Currie" userId="c402c155-14e7-440a-8c26-a1dca60f71bf" providerId="ADAL" clId="{656D4A24-0E3F-B748-9982-273750ED9C0D}" dt="2022-11-04T10:55:16.800" v="3705" actId="14100"/>
          <ac:spMkLst>
            <pc:docMk/>
            <pc:sldMk cId="932112838" sldId="256"/>
            <ac:spMk id="60" creationId="{312676AD-F27B-44FE-923D-BE24D6AE2743}"/>
          </ac:spMkLst>
        </pc:spChg>
        <pc:spChg chg="add del mod">
          <ac:chgData name="M Currie" userId="c402c155-14e7-440a-8c26-a1dca60f71bf" providerId="ADAL" clId="{656D4A24-0E3F-B748-9982-273750ED9C0D}" dt="2022-11-03T21:44:27.552" v="1173" actId="478"/>
          <ac:spMkLst>
            <pc:docMk/>
            <pc:sldMk cId="932112838" sldId="256"/>
            <ac:spMk id="61" creationId="{62136FC4-E5E4-094A-AFE4-DC210BF8B985}"/>
          </ac:spMkLst>
        </pc:spChg>
        <pc:spChg chg="del mod">
          <ac:chgData name="M Currie" userId="c402c155-14e7-440a-8c26-a1dca60f71bf" providerId="ADAL" clId="{656D4A24-0E3F-B748-9982-273750ED9C0D}" dt="2022-11-03T22:33:31.415" v="2345" actId="478"/>
          <ac:spMkLst>
            <pc:docMk/>
            <pc:sldMk cId="932112838" sldId="256"/>
            <ac:spMk id="62" creationId="{0B463EA2-0122-42C0-8714-4A1F20EAA3A7}"/>
          </ac:spMkLst>
        </pc:spChg>
        <pc:spChg chg="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63" creationId="{74F2CA10-1685-4A81-B88F-CB4A0975C845}"/>
          </ac:spMkLst>
        </pc:spChg>
        <pc:spChg chg="del mod">
          <ac:chgData name="M Currie" userId="c402c155-14e7-440a-8c26-a1dca60f71bf" providerId="ADAL" clId="{656D4A24-0E3F-B748-9982-273750ED9C0D}" dt="2022-11-03T21:36:40.284" v="829" actId="478"/>
          <ac:spMkLst>
            <pc:docMk/>
            <pc:sldMk cId="932112838" sldId="256"/>
            <ac:spMk id="64" creationId="{C9B04FFB-D44C-4001-975B-8398B6AFDADF}"/>
          </ac:spMkLst>
        </pc:spChg>
        <pc:spChg chg="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65" creationId="{0FBE3FCD-E119-41D8-9C69-D079D3983FD4}"/>
          </ac:spMkLst>
        </pc:spChg>
        <pc:spChg chg="mod">
          <ac:chgData name="M Currie" userId="c402c155-14e7-440a-8c26-a1dca60f71bf" providerId="ADAL" clId="{656D4A24-0E3F-B748-9982-273750ED9C0D}" dt="2022-11-04T10:54:57.169" v="3692" actId="1036"/>
          <ac:spMkLst>
            <pc:docMk/>
            <pc:sldMk cId="932112838" sldId="256"/>
            <ac:spMk id="66" creationId="{472EA216-5315-4FB8-9160-E64774D780FF}"/>
          </ac:spMkLst>
        </pc:spChg>
        <pc:spChg chg="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67" creationId="{84E126D8-8E50-422D-8016-333C44FCB7CF}"/>
          </ac:spMkLst>
        </pc:spChg>
        <pc:spChg chg="mod">
          <ac:chgData name="M Currie" userId="c402c155-14e7-440a-8c26-a1dca60f71bf" providerId="ADAL" clId="{656D4A24-0E3F-B748-9982-273750ED9C0D}" dt="2022-11-04T10:54:46.440" v="3679" actId="1037"/>
          <ac:spMkLst>
            <pc:docMk/>
            <pc:sldMk cId="932112838" sldId="256"/>
            <ac:spMk id="68" creationId="{0C9CBB23-44C3-40B6-86EC-C25FBF3794C1}"/>
          </ac:spMkLst>
        </pc:spChg>
        <pc:spChg chg="add del mod">
          <ac:chgData name="M Currie" userId="c402c155-14e7-440a-8c26-a1dca60f71bf" providerId="ADAL" clId="{656D4A24-0E3F-B748-9982-273750ED9C0D}" dt="2022-11-03T23:11:58.300" v="3121" actId="478"/>
          <ac:spMkLst>
            <pc:docMk/>
            <pc:sldMk cId="932112838" sldId="256"/>
            <ac:spMk id="69" creationId="{88DE2669-FC94-314C-8C7A-E8EFC1B3811E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70" creationId="{C33B825A-6B34-3143-B708-CE5BBF4F892A}"/>
          </ac:spMkLst>
        </pc:spChg>
        <pc:spChg chg="add del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71" creationId="{B84C6160-968C-B841-956E-C3D362C9FFCD}"/>
          </ac:spMkLst>
        </pc:spChg>
        <pc:spChg chg="add del mod">
          <ac:chgData name="M Currie" userId="c402c155-14e7-440a-8c26-a1dca60f71bf" providerId="ADAL" clId="{656D4A24-0E3F-B748-9982-273750ED9C0D}" dt="2022-11-03T22:19:48.679" v="2009" actId="478"/>
          <ac:spMkLst>
            <pc:docMk/>
            <pc:sldMk cId="932112838" sldId="256"/>
            <ac:spMk id="72" creationId="{ED0636A0-DF0C-854C-843F-1309B7433BA3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73" creationId="{60DE1D32-B06B-3D45-9B82-59C99EBBBFA7}"/>
          </ac:spMkLst>
        </pc:spChg>
        <pc:spChg chg="add del mod">
          <ac:chgData name="M Currie" userId="c402c155-14e7-440a-8c26-a1dca60f71bf" providerId="ADAL" clId="{656D4A24-0E3F-B748-9982-273750ED9C0D}" dt="2022-11-03T23:13:10.880" v="3170" actId="478"/>
          <ac:spMkLst>
            <pc:docMk/>
            <pc:sldMk cId="932112838" sldId="256"/>
            <ac:spMk id="74" creationId="{0BF74B75-61DF-C142-A58A-4CA5842A1B4A}"/>
          </ac:spMkLst>
        </pc:spChg>
        <pc:spChg chg="add mod">
          <ac:chgData name="M Currie" userId="c402c155-14e7-440a-8c26-a1dca60f71bf" providerId="ADAL" clId="{656D4A24-0E3F-B748-9982-273750ED9C0D}" dt="2022-11-04T10:49:35.496" v="3567" actId="1035"/>
          <ac:spMkLst>
            <pc:docMk/>
            <pc:sldMk cId="932112838" sldId="256"/>
            <ac:spMk id="75" creationId="{6C5235F6-E093-CE49-949F-DFC90D2A0870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76" creationId="{E56159A4-7BAE-5541-B46B-B28B1FDEE704}"/>
          </ac:spMkLst>
        </pc:spChg>
        <pc:spChg chg="add del mod">
          <ac:chgData name="M Currie" userId="c402c155-14e7-440a-8c26-a1dca60f71bf" providerId="ADAL" clId="{656D4A24-0E3F-B748-9982-273750ED9C0D}" dt="2022-11-03T21:52:58.040" v="1420" actId="478"/>
          <ac:spMkLst>
            <pc:docMk/>
            <pc:sldMk cId="932112838" sldId="256"/>
            <ac:spMk id="77" creationId="{B71D91E9-A338-2F44-AB85-D1F056CD6C5E}"/>
          </ac:spMkLst>
        </pc:spChg>
        <pc:spChg chg="add del mod">
          <ac:chgData name="M Currie" userId="c402c155-14e7-440a-8c26-a1dca60f71bf" providerId="ADAL" clId="{656D4A24-0E3F-B748-9982-273750ED9C0D}" dt="2022-11-03T22:20:50.416" v="2030" actId="478"/>
          <ac:spMkLst>
            <pc:docMk/>
            <pc:sldMk cId="932112838" sldId="256"/>
            <ac:spMk id="78" creationId="{9A21A2E7-AA6F-7946-A030-5B90661C395C}"/>
          </ac:spMkLst>
        </pc:spChg>
        <pc:spChg chg="add del mod">
          <ac:chgData name="M Currie" userId="c402c155-14e7-440a-8c26-a1dca60f71bf" providerId="ADAL" clId="{656D4A24-0E3F-B748-9982-273750ED9C0D}" dt="2022-11-03T23:15:39.674" v="3298" actId="478"/>
          <ac:spMkLst>
            <pc:docMk/>
            <pc:sldMk cId="932112838" sldId="256"/>
            <ac:spMk id="81" creationId="{F087009D-529B-6F45-A6A5-8D681AE1AF06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82" creationId="{E60BDBD3-B6E4-414E-B088-BE4BFAC72810}"/>
          </ac:spMkLst>
        </pc:spChg>
        <pc:spChg chg="add del mod">
          <ac:chgData name="M Currie" userId="c402c155-14e7-440a-8c26-a1dca60f71bf" providerId="ADAL" clId="{656D4A24-0E3F-B748-9982-273750ED9C0D}" dt="2022-11-03T22:30:16.255" v="2193" actId="478"/>
          <ac:spMkLst>
            <pc:docMk/>
            <pc:sldMk cId="932112838" sldId="256"/>
            <ac:spMk id="83" creationId="{B7CFCB52-62B9-D04B-B913-71AE1ED94E96}"/>
          </ac:spMkLst>
        </pc:spChg>
        <pc:spChg chg="add del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84" creationId="{D1A308C6-7F66-F348-8A30-350FF58C80A2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85" creationId="{2BAE4BD3-F641-9243-9EBE-167B3FC1FEB7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86" creationId="{FBC79276-CED9-D24D-838D-1C9D5E369BC9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87" creationId="{16ACE50A-B69A-7C4A-BF59-C8BAD9A97A7A}"/>
          </ac:spMkLst>
        </pc:spChg>
        <pc:spChg chg="add del mod">
          <ac:chgData name="M Currie" userId="c402c155-14e7-440a-8c26-a1dca60f71bf" providerId="ADAL" clId="{656D4A24-0E3F-B748-9982-273750ED9C0D}" dt="2022-11-03T22:15:56.571" v="1905" actId="478"/>
          <ac:spMkLst>
            <pc:docMk/>
            <pc:sldMk cId="932112838" sldId="256"/>
            <ac:spMk id="88" creationId="{B62CB210-C766-4B4E-A7A1-9858BBE3B9C8}"/>
          </ac:spMkLst>
        </pc:spChg>
        <pc:spChg chg="add mod">
          <ac:chgData name="M Currie" userId="c402c155-14e7-440a-8c26-a1dca60f71bf" providerId="ADAL" clId="{656D4A24-0E3F-B748-9982-273750ED9C0D}" dt="2022-11-04T10:54:42.810" v="3667" actId="1035"/>
          <ac:spMkLst>
            <pc:docMk/>
            <pc:sldMk cId="932112838" sldId="256"/>
            <ac:spMk id="89" creationId="{EDF5978F-1977-0C4A-9F17-0E6FA0C1E8CC}"/>
          </ac:spMkLst>
        </pc:spChg>
        <pc:spChg chg="add del mod">
          <ac:chgData name="M Currie" userId="c402c155-14e7-440a-8c26-a1dca60f71bf" providerId="ADAL" clId="{656D4A24-0E3F-B748-9982-273750ED9C0D}" dt="2022-11-03T22:50:43.526" v="2618" actId="478"/>
          <ac:spMkLst>
            <pc:docMk/>
            <pc:sldMk cId="932112838" sldId="256"/>
            <ac:spMk id="90" creationId="{602B5FCF-80AE-484B-976A-821E9999E363}"/>
          </ac:spMkLst>
        </pc:spChg>
        <pc:spChg chg="add del mod">
          <ac:chgData name="M Currie" userId="c402c155-14e7-440a-8c26-a1dca60f71bf" providerId="ADAL" clId="{656D4A24-0E3F-B748-9982-273750ED9C0D}" dt="2022-11-03T22:38:27.823" v="2425" actId="478"/>
          <ac:spMkLst>
            <pc:docMk/>
            <pc:sldMk cId="932112838" sldId="256"/>
            <ac:spMk id="91" creationId="{9E510B4F-0D39-A64E-8275-6E5C6550601A}"/>
          </ac:spMkLst>
        </pc:spChg>
        <pc:spChg chg="add del mod">
          <ac:chgData name="M Currie" userId="c402c155-14e7-440a-8c26-a1dca60f71bf" providerId="ADAL" clId="{656D4A24-0E3F-B748-9982-273750ED9C0D}" dt="2022-11-03T22:50:35.740" v="2613" actId="478"/>
          <ac:spMkLst>
            <pc:docMk/>
            <pc:sldMk cId="932112838" sldId="256"/>
            <ac:spMk id="92" creationId="{CF0382AE-E23C-C844-BF41-0A39615B7A40}"/>
          </ac:spMkLst>
        </pc:spChg>
        <pc:spChg chg="add del mod">
          <ac:chgData name="M Currie" userId="c402c155-14e7-440a-8c26-a1dca60f71bf" providerId="ADAL" clId="{656D4A24-0E3F-B748-9982-273750ED9C0D}" dt="2022-11-03T22:31:15.840" v="2258" actId="478"/>
          <ac:spMkLst>
            <pc:docMk/>
            <pc:sldMk cId="932112838" sldId="256"/>
            <ac:spMk id="93" creationId="{91FF4E0D-82F0-344B-9AC3-FEFF2BE9CE7C}"/>
          </ac:spMkLst>
        </pc:spChg>
        <pc:spChg chg="add del mod">
          <ac:chgData name="M Currie" userId="c402c155-14e7-440a-8c26-a1dca60f71bf" providerId="ADAL" clId="{656D4A24-0E3F-B748-9982-273750ED9C0D}" dt="2022-11-03T22:31:34.187" v="2265" actId="478"/>
          <ac:spMkLst>
            <pc:docMk/>
            <pc:sldMk cId="932112838" sldId="256"/>
            <ac:spMk id="94" creationId="{CC1C2321-2E5A-5046-8D8D-B0E1CC3FACD3}"/>
          </ac:spMkLst>
        </pc:spChg>
        <pc:spChg chg="add del mod">
          <ac:chgData name="M Currie" userId="c402c155-14e7-440a-8c26-a1dca60f71bf" providerId="ADAL" clId="{656D4A24-0E3F-B748-9982-273750ED9C0D}" dt="2022-11-03T22:31:34.187" v="2265" actId="478"/>
          <ac:spMkLst>
            <pc:docMk/>
            <pc:sldMk cId="932112838" sldId="256"/>
            <ac:spMk id="95" creationId="{431BE0B0-E453-D44D-BDD9-5D5B50F86B21}"/>
          </ac:spMkLst>
        </pc:spChg>
        <pc:spChg chg="add del mod">
          <ac:chgData name="M Currie" userId="c402c155-14e7-440a-8c26-a1dca60f71bf" providerId="ADAL" clId="{656D4A24-0E3F-B748-9982-273750ED9C0D}" dt="2022-11-03T22:31:34.187" v="2265" actId="478"/>
          <ac:spMkLst>
            <pc:docMk/>
            <pc:sldMk cId="932112838" sldId="256"/>
            <ac:spMk id="96" creationId="{7725C932-263C-5348-9980-D17ADF4F63C9}"/>
          </ac:spMkLst>
        </pc:spChg>
        <pc:spChg chg="add del mod">
          <ac:chgData name="M Currie" userId="c402c155-14e7-440a-8c26-a1dca60f71bf" providerId="ADAL" clId="{656D4A24-0E3F-B748-9982-273750ED9C0D}" dt="2022-11-03T22:40:47.872" v="2438" actId="478"/>
          <ac:spMkLst>
            <pc:docMk/>
            <pc:sldMk cId="932112838" sldId="256"/>
            <ac:spMk id="97" creationId="{BF71CA66-F064-8D44-B066-7BE3B90E43B8}"/>
          </ac:spMkLst>
        </pc:spChg>
        <pc:spChg chg="add del">
          <ac:chgData name="M Currie" userId="c402c155-14e7-440a-8c26-a1dca60f71bf" providerId="ADAL" clId="{656D4A24-0E3F-B748-9982-273750ED9C0D}" dt="2022-11-03T22:05:04.373" v="1645"/>
          <ac:spMkLst>
            <pc:docMk/>
            <pc:sldMk cId="932112838" sldId="256"/>
            <ac:spMk id="98" creationId="{D528B0A7-6BC9-0C49-BE4E-A46A948BB7F7}"/>
          </ac:spMkLst>
        </pc:spChg>
        <pc:spChg chg="add del mod">
          <ac:chgData name="M Currie" userId="c402c155-14e7-440a-8c26-a1dca60f71bf" providerId="ADAL" clId="{656D4A24-0E3F-B748-9982-273750ED9C0D}" dt="2022-11-03T22:05:13.063" v="1651" actId="478"/>
          <ac:spMkLst>
            <pc:docMk/>
            <pc:sldMk cId="932112838" sldId="256"/>
            <ac:spMk id="99" creationId="{C3B416A7-6607-ED4A-A406-D073C2D55157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00" creationId="{D0EC0218-4706-CD43-B100-248CE437BE69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01" creationId="{8ED02AD5-4F94-1D42-A42D-1F466F577E24}"/>
          </ac:spMkLst>
        </pc:spChg>
        <pc:spChg chg="add del mod">
          <ac:chgData name="M Currie" userId="c402c155-14e7-440a-8c26-a1dca60f71bf" providerId="ADAL" clId="{656D4A24-0E3F-B748-9982-273750ED9C0D}" dt="2022-11-03T22:52:38.274" v="2743" actId="478"/>
          <ac:spMkLst>
            <pc:docMk/>
            <pc:sldMk cId="932112838" sldId="256"/>
            <ac:spMk id="102" creationId="{6406BE1D-8F48-0E4C-A5BE-BD4AB42BAC08}"/>
          </ac:spMkLst>
        </pc:spChg>
        <pc:spChg chg="add del mod">
          <ac:chgData name="M Currie" userId="c402c155-14e7-440a-8c26-a1dca60f71bf" providerId="ADAL" clId="{656D4A24-0E3F-B748-9982-273750ED9C0D}" dt="2022-11-03T22:52:38.274" v="2743" actId="478"/>
          <ac:spMkLst>
            <pc:docMk/>
            <pc:sldMk cId="932112838" sldId="256"/>
            <ac:spMk id="103" creationId="{53610C58-583D-6B49-8D3D-76609C8219C1}"/>
          </ac:spMkLst>
        </pc:spChg>
        <pc:spChg chg="add del mod">
          <ac:chgData name="M Currie" userId="c402c155-14e7-440a-8c26-a1dca60f71bf" providerId="ADAL" clId="{656D4A24-0E3F-B748-9982-273750ED9C0D}" dt="2022-11-03T22:52:38.274" v="2743" actId="478"/>
          <ac:spMkLst>
            <pc:docMk/>
            <pc:sldMk cId="932112838" sldId="256"/>
            <ac:spMk id="104" creationId="{460E199E-219D-BC40-95C9-8CEEED3BAEF4}"/>
          </ac:spMkLst>
        </pc:spChg>
        <pc:spChg chg="add del mod">
          <ac:chgData name="M Currie" userId="c402c155-14e7-440a-8c26-a1dca60f71bf" providerId="ADAL" clId="{656D4A24-0E3F-B748-9982-273750ED9C0D}" dt="2022-11-03T22:52:35.785" v="2742" actId="478"/>
          <ac:spMkLst>
            <pc:docMk/>
            <pc:sldMk cId="932112838" sldId="256"/>
            <ac:spMk id="105" creationId="{CFE2607C-FA10-E149-877E-4F4FA01436BA}"/>
          </ac:spMkLst>
        </pc:spChg>
        <pc:spChg chg="add del mod">
          <ac:chgData name="M Currie" userId="c402c155-14e7-440a-8c26-a1dca60f71bf" providerId="ADAL" clId="{656D4A24-0E3F-B748-9982-273750ED9C0D}" dt="2022-11-03T22:10:57.759" v="1744" actId="478"/>
          <ac:spMkLst>
            <pc:docMk/>
            <pc:sldMk cId="932112838" sldId="256"/>
            <ac:spMk id="106" creationId="{9F8D8845-6D7D-8C46-804B-6AA800A490E9}"/>
          </ac:spMkLst>
        </pc:spChg>
        <pc:spChg chg="add mod">
          <ac:chgData name="M Currie" userId="c402c155-14e7-440a-8c26-a1dca60f71bf" providerId="ADAL" clId="{656D4A24-0E3F-B748-9982-273750ED9C0D}" dt="2022-11-04T10:49:35.496" v="3567" actId="1035"/>
          <ac:spMkLst>
            <pc:docMk/>
            <pc:sldMk cId="932112838" sldId="256"/>
            <ac:spMk id="107" creationId="{B4B01DFD-F4F1-4F48-8485-410B6D5732A2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08" creationId="{2E5886A7-07E3-574B-A194-77E354E4408A}"/>
          </ac:spMkLst>
        </pc:spChg>
        <pc:spChg chg="add del mod">
          <ac:chgData name="M Currie" userId="c402c155-14e7-440a-8c26-a1dca60f71bf" providerId="ADAL" clId="{656D4A24-0E3F-B748-9982-273750ED9C0D}" dt="2022-11-03T22:19:50.424" v="2010" actId="478"/>
          <ac:spMkLst>
            <pc:docMk/>
            <pc:sldMk cId="932112838" sldId="256"/>
            <ac:spMk id="109" creationId="{A211ED17-7C36-AD49-8C15-73DA1AB87E24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10" creationId="{A5EB52AF-81C7-0C4A-BBA6-C0CF845B249C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11" creationId="{B56C9853-8D24-6646-9F24-BB089F570778}"/>
          </ac:spMkLst>
        </pc:spChg>
        <pc:spChg chg="add mod">
          <ac:chgData name="M Currie" userId="c402c155-14e7-440a-8c26-a1dca60f71bf" providerId="ADAL" clId="{656D4A24-0E3F-B748-9982-273750ED9C0D}" dt="2022-11-04T10:55:44.723" v="3719" actId="1038"/>
          <ac:spMkLst>
            <pc:docMk/>
            <pc:sldMk cId="932112838" sldId="256"/>
            <ac:spMk id="112" creationId="{9EAF2A0D-C3CA-D143-9DD5-6BDA3842FE20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15" creationId="{794E1ADE-F348-5D40-B6A1-31BD059D1161}"/>
          </ac:spMkLst>
        </pc:spChg>
        <pc:spChg chg="add del mod">
          <ac:chgData name="M Currie" userId="c402c155-14e7-440a-8c26-a1dca60f71bf" providerId="ADAL" clId="{656D4A24-0E3F-B748-9982-273750ED9C0D}" dt="2022-11-03T22:51:10.385" v="2629" actId="478"/>
          <ac:spMkLst>
            <pc:docMk/>
            <pc:sldMk cId="932112838" sldId="256"/>
            <ac:spMk id="116" creationId="{7A7A298E-E4FD-6D41-AF07-9A5F4BBBCD4D}"/>
          </ac:spMkLst>
        </pc:spChg>
        <pc:spChg chg="add del mod">
          <ac:chgData name="M Currie" userId="c402c155-14e7-440a-8c26-a1dca60f71bf" providerId="ADAL" clId="{656D4A24-0E3F-B748-9982-273750ED9C0D}" dt="2022-11-03T22:40:45.419" v="2437" actId="478"/>
          <ac:spMkLst>
            <pc:docMk/>
            <pc:sldMk cId="932112838" sldId="256"/>
            <ac:spMk id="117" creationId="{CB10CDB8-ABBC-7046-A982-75C73C93A455}"/>
          </ac:spMkLst>
        </pc:spChg>
        <pc:spChg chg="add del mod">
          <ac:chgData name="M Currie" userId="c402c155-14e7-440a-8c26-a1dca60f71bf" providerId="ADAL" clId="{656D4A24-0E3F-B748-9982-273750ED9C0D}" dt="2022-11-03T22:51:14.957" v="2631" actId="478"/>
          <ac:spMkLst>
            <pc:docMk/>
            <pc:sldMk cId="932112838" sldId="256"/>
            <ac:spMk id="118" creationId="{43686CB3-BB60-5C4F-803D-8D6F47AE1273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19" creationId="{02A15CCD-0D7F-5F46-B01B-A856A125013C}"/>
          </ac:spMkLst>
        </pc:spChg>
        <pc:spChg chg="add del mod">
          <ac:chgData name="M Currie" userId="c402c155-14e7-440a-8c26-a1dca60f71bf" providerId="ADAL" clId="{656D4A24-0E3F-B748-9982-273750ED9C0D}" dt="2022-11-03T22:52:23.786" v="2739" actId="478"/>
          <ac:spMkLst>
            <pc:docMk/>
            <pc:sldMk cId="932112838" sldId="256"/>
            <ac:spMk id="124" creationId="{DC05D50E-3C01-3A44-BE51-E98EF04428DC}"/>
          </ac:spMkLst>
        </pc:spChg>
        <pc:spChg chg="add del">
          <ac:chgData name="M Currie" userId="c402c155-14e7-440a-8c26-a1dca60f71bf" providerId="ADAL" clId="{656D4A24-0E3F-B748-9982-273750ED9C0D}" dt="2022-11-03T22:49:23.850" v="2560"/>
          <ac:spMkLst>
            <pc:docMk/>
            <pc:sldMk cId="932112838" sldId="256"/>
            <ac:spMk id="126" creationId="{6D432655-1121-0146-8A21-16281A855D3C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27" creationId="{26B887A9-FF39-ED47-B98C-E70758CCB85E}"/>
          </ac:spMkLst>
        </pc:spChg>
        <pc:spChg chg="add del mod">
          <ac:chgData name="M Currie" userId="c402c155-14e7-440a-8c26-a1dca60f71bf" providerId="ADAL" clId="{656D4A24-0E3F-B748-9982-273750ED9C0D}" dt="2022-11-03T22:50:34.445" v="2612"/>
          <ac:spMkLst>
            <pc:docMk/>
            <pc:sldMk cId="932112838" sldId="256"/>
            <ac:spMk id="128" creationId="{75827F0D-6510-BF44-B7E7-10C0B4B9A0BF}"/>
          </ac:spMkLst>
        </pc:spChg>
        <pc:spChg chg="add mod">
          <ac:chgData name="M Currie" userId="c402c155-14e7-440a-8c26-a1dca60f71bf" providerId="ADAL" clId="{656D4A24-0E3F-B748-9982-273750ED9C0D}" dt="2022-11-04T10:54:28.566" v="3644" actId="1037"/>
          <ac:spMkLst>
            <pc:docMk/>
            <pc:sldMk cId="932112838" sldId="256"/>
            <ac:spMk id="129" creationId="{C5B866A1-7B2A-8246-8396-353FB5D856A0}"/>
          </ac:spMkLst>
        </pc:spChg>
        <pc:spChg chg="add del mod">
          <ac:chgData name="M Currie" userId="c402c155-14e7-440a-8c26-a1dca60f71bf" providerId="ADAL" clId="{656D4A24-0E3F-B748-9982-273750ED9C0D}" dt="2022-11-03T22:50:42.525" v="2617"/>
          <ac:spMkLst>
            <pc:docMk/>
            <pc:sldMk cId="932112838" sldId="256"/>
            <ac:spMk id="130" creationId="{2AB8AC77-0249-C24D-A516-4165BD3E97A4}"/>
          </ac:spMkLst>
        </pc:spChg>
        <pc:spChg chg="add mod">
          <ac:chgData name="M Currie" userId="c402c155-14e7-440a-8c26-a1dca60f71bf" providerId="ADAL" clId="{656D4A24-0E3F-B748-9982-273750ED9C0D}" dt="2022-11-04T10:54:28.566" v="3644" actId="1037"/>
          <ac:spMkLst>
            <pc:docMk/>
            <pc:sldMk cId="932112838" sldId="256"/>
            <ac:spMk id="131" creationId="{19B10E00-0D73-3B42-9AB3-B22A60724DB6}"/>
          </ac:spMkLst>
        </pc:spChg>
        <pc:spChg chg="add del mod">
          <ac:chgData name="M Currie" userId="c402c155-14e7-440a-8c26-a1dca60f71bf" providerId="ADAL" clId="{656D4A24-0E3F-B748-9982-273750ED9C0D}" dt="2022-11-03T22:51:12.812" v="2630" actId="478"/>
          <ac:spMkLst>
            <pc:docMk/>
            <pc:sldMk cId="932112838" sldId="256"/>
            <ac:spMk id="132" creationId="{AA71DDFE-948B-304A-B15C-8CD931D87477}"/>
          </ac:spMkLst>
        </pc:spChg>
        <pc:spChg chg="add del mod">
          <ac:chgData name="M Currie" userId="c402c155-14e7-440a-8c26-a1dca60f71bf" providerId="ADAL" clId="{656D4A24-0E3F-B748-9982-273750ED9C0D}" dt="2022-11-03T22:51:16.797" v="2632" actId="478"/>
          <ac:spMkLst>
            <pc:docMk/>
            <pc:sldMk cId="932112838" sldId="256"/>
            <ac:spMk id="133" creationId="{35D5A858-1563-F54B-A2F8-C5AC66F2BF1C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34" creationId="{215CDF57-81F7-F340-9A51-BEA17498D489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35" creationId="{D32A490C-DC63-0840-AD59-DB393251CB7B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36" creationId="{121125ED-B2EC-EB4E-A86A-5DF30C4455C9}"/>
          </ac:spMkLst>
        </pc:spChg>
        <pc:spChg chg="add del mod">
          <ac:chgData name="M Currie" userId="c402c155-14e7-440a-8c26-a1dca60f71bf" providerId="ADAL" clId="{656D4A24-0E3F-B748-9982-273750ED9C0D}" dt="2022-11-03T22:52:22.556" v="2738" actId="478"/>
          <ac:spMkLst>
            <pc:docMk/>
            <pc:sldMk cId="932112838" sldId="256"/>
            <ac:spMk id="137" creationId="{8BC6D02A-A7DD-A747-A920-6D4C499791DB}"/>
          </ac:spMkLst>
        </pc:spChg>
        <pc:spChg chg="add del mod">
          <ac:chgData name="M Currie" userId="c402c155-14e7-440a-8c26-a1dca60f71bf" providerId="ADAL" clId="{656D4A24-0E3F-B748-9982-273750ED9C0D}" dt="2022-11-03T22:52:22.556" v="2738" actId="478"/>
          <ac:spMkLst>
            <pc:docMk/>
            <pc:sldMk cId="932112838" sldId="256"/>
            <ac:spMk id="138" creationId="{57F66419-AFDC-FC44-BA2B-FE7A546A2E98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39" creationId="{C16DA378-5066-F94B-BAB5-06B170992A18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40" creationId="{A8B9FECB-0D1D-4543-9271-A215F2C39A0A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41" creationId="{53270CDA-A638-BC48-A33C-EC8036A785CC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42" creationId="{11AF58F3-6D63-734D-8EF7-BD37F4F20F87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43" creationId="{942F41E7-2190-3B4C-A478-2A471212B8E2}"/>
          </ac:spMkLst>
        </pc:spChg>
        <pc:spChg chg="add del mod">
          <ac:chgData name="M Currie" userId="c402c155-14e7-440a-8c26-a1dca60f71bf" providerId="ADAL" clId="{656D4A24-0E3F-B748-9982-273750ED9C0D}" dt="2022-11-03T23:14:24.249" v="3257" actId="478"/>
          <ac:spMkLst>
            <pc:docMk/>
            <pc:sldMk cId="932112838" sldId="256"/>
            <ac:spMk id="144" creationId="{C93F6475-C761-2F4F-A8EC-CC4764A54F26}"/>
          </ac:spMkLst>
        </pc:spChg>
        <pc:spChg chg="add del mod">
          <ac:chgData name="M Currie" userId="c402c155-14e7-440a-8c26-a1dca60f71bf" providerId="ADAL" clId="{656D4A24-0E3F-B748-9982-273750ED9C0D}" dt="2022-11-04T10:52:27.522" v="3593" actId="478"/>
          <ac:spMkLst>
            <pc:docMk/>
            <pc:sldMk cId="932112838" sldId="256"/>
            <ac:spMk id="145" creationId="{AFA62515-96E6-EE4A-8368-8A4A6FA36D0A}"/>
          </ac:spMkLst>
        </pc:spChg>
        <pc:spChg chg="add del mod">
          <ac:chgData name="M Currie" userId="c402c155-14e7-440a-8c26-a1dca60f71bf" providerId="ADAL" clId="{656D4A24-0E3F-B748-9982-273750ED9C0D}" dt="2022-11-03T23:14:39.037" v="3262" actId="478"/>
          <ac:spMkLst>
            <pc:docMk/>
            <pc:sldMk cId="932112838" sldId="256"/>
            <ac:spMk id="146" creationId="{186020A8-12E7-E54E-AE16-038C82A15D26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47" creationId="{271DD962-3B15-9A4D-B04A-0DF66225810A}"/>
          </ac:spMkLst>
        </pc:spChg>
        <pc:spChg chg="add del mod">
          <ac:chgData name="M Currie" userId="c402c155-14e7-440a-8c26-a1dca60f71bf" providerId="ADAL" clId="{656D4A24-0E3F-B748-9982-273750ED9C0D}" dt="2022-11-03T23:14:16.952" v="3252" actId="478"/>
          <ac:spMkLst>
            <pc:docMk/>
            <pc:sldMk cId="932112838" sldId="256"/>
            <ac:spMk id="148" creationId="{F8359F0C-E92D-7044-A919-28A24DBFAC41}"/>
          </ac:spMkLst>
        </pc:spChg>
        <pc:spChg chg="add del mod">
          <ac:chgData name="M Currie" userId="c402c155-14e7-440a-8c26-a1dca60f71bf" providerId="ADAL" clId="{656D4A24-0E3F-B748-9982-273750ED9C0D}" dt="2022-11-03T23:11:59.969" v="3122" actId="478"/>
          <ac:spMkLst>
            <pc:docMk/>
            <pc:sldMk cId="932112838" sldId="256"/>
            <ac:spMk id="149" creationId="{BFC459C5-0CF0-A44A-97D7-9C9746F4C08D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50" creationId="{F3F2A387-AC1A-DA4D-AC56-F8A75E22D388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51" creationId="{B46C73FE-5801-1C4E-955B-07C860D13A5E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52" creationId="{26FBC536-30B1-FE4C-9EF1-0FBD028C3105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53" creationId="{A2A69BE8-7E99-E44E-B678-002C988B5FF6}"/>
          </ac:spMkLst>
        </pc:spChg>
        <pc:spChg chg="add mod">
          <ac:chgData name="M Currie" userId="c402c155-14e7-440a-8c26-a1dca60f71bf" providerId="ADAL" clId="{656D4A24-0E3F-B748-9982-273750ED9C0D}" dt="2022-11-04T10:54:16.429" v="3629" actId="1038"/>
          <ac:spMkLst>
            <pc:docMk/>
            <pc:sldMk cId="932112838" sldId="256"/>
            <ac:spMk id="154" creationId="{ADD19CA3-9532-AF4C-BCA0-25EDD95BFC88}"/>
          </ac:spMkLst>
        </pc:spChg>
        <pc:grpChg chg="add del mod">
          <ac:chgData name="M Currie" userId="c402c155-14e7-440a-8c26-a1dca60f71bf" providerId="ADAL" clId="{656D4A24-0E3F-B748-9982-273750ED9C0D}" dt="2022-11-03T22:17:32.328" v="1933" actId="478"/>
          <ac:grpSpMkLst>
            <pc:docMk/>
            <pc:sldMk cId="932112838" sldId="256"/>
            <ac:grpSpMk id="6" creationId="{D32AB48B-452F-47E0-A223-73E008F520ED}"/>
          </ac:grpSpMkLst>
        </pc:grpChg>
        <pc:picChg chg="add mod modCrop">
          <ac:chgData name="M Currie" userId="c402c155-14e7-440a-8c26-a1dca60f71bf" providerId="ADAL" clId="{656D4A24-0E3F-B748-9982-273750ED9C0D}" dt="2022-11-04T10:46:34.322" v="3429" actId="732"/>
          <ac:picMkLst>
            <pc:docMk/>
            <pc:sldMk cId="932112838" sldId="256"/>
            <ac:picMk id="54" creationId="{57B56EA0-AF71-5843-8EB2-12C52A8DC993}"/>
          </ac:picMkLst>
        </pc:picChg>
        <pc:picChg chg="add mod modCrop">
          <ac:chgData name="M Currie" userId="c402c155-14e7-440a-8c26-a1dca60f71bf" providerId="ADAL" clId="{656D4A24-0E3F-B748-9982-273750ED9C0D}" dt="2022-11-04T10:47:01.241" v="3432" actId="1076"/>
          <ac:picMkLst>
            <pc:docMk/>
            <pc:sldMk cId="932112838" sldId="256"/>
            <ac:picMk id="55" creationId="{B6E08C6D-84E3-B14E-B1A4-AD4DFF828B8F}"/>
          </ac:picMkLst>
        </pc:picChg>
        <pc:picChg chg="add mod">
          <ac:chgData name="M Currie" userId="c402c155-14e7-440a-8c26-a1dca60f71bf" providerId="ADAL" clId="{656D4A24-0E3F-B748-9982-273750ED9C0D}" dt="2022-11-04T10:50:23.570" v="3576" actId="1076"/>
          <ac:picMkLst>
            <pc:docMk/>
            <pc:sldMk cId="932112838" sldId="256"/>
            <ac:picMk id="56" creationId="{FA6E6600-5E10-6F48-93F1-ED2E98B7BF51}"/>
          </ac:picMkLst>
        </pc:picChg>
        <pc:picChg chg="add mod">
          <ac:chgData name="M Currie" userId="c402c155-14e7-440a-8c26-a1dca60f71bf" providerId="ADAL" clId="{656D4A24-0E3F-B748-9982-273750ED9C0D}" dt="2022-11-04T10:50:59.457" v="3587" actId="1035"/>
          <ac:picMkLst>
            <pc:docMk/>
            <pc:sldMk cId="932112838" sldId="256"/>
            <ac:picMk id="57" creationId="{586B7932-5123-A842-B900-75EB2A8B8F5F}"/>
          </ac:picMkLst>
        </pc:picChg>
        <pc:picChg chg="add del mod modCrop">
          <ac:chgData name="M Currie" userId="c402c155-14e7-440a-8c26-a1dca60f71bf" providerId="ADAL" clId="{656D4A24-0E3F-B748-9982-273750ED9C0D}" dt="2022-11-04T10:50:46.640" v="3584" actId="478"/>
          <ac:picMkLst>
            <pc:docMk/>
            <pc:sldMk cId="932112838" sldId="256"/>
            <ac:picMk id="59" creationId="{977E8F80-95F4-5245-B784-634A9972A244}"/>
          </ac:picMkLst>
        </pc:picChg>
        <pc:picChg chg="add mod modCrop">
          <ac:chgData name="M Currie" userId="c402c155-14e7-440a-8c26-a1dca60f71bf" providerId="ADAL" clId="{656D4A24-0E3F-B748-9982-273750ED9C0D}" dt="2022-11-04T10:51:18.273" v="3591" actId="1035"/>
          <ac:picMkLst>
            <pc:docMk/>
            <pc:sldMk cId="932112838" sldId="256"/>
            <ac:picMk id="61" creationId="{B68F3F75-0FBD-FF4E-A097-A468FCB03ABB}"/>
          </ac:picMkLst>
        </pc:picChg>
        <pc:picChg chg="add mod">
          <ac:chgData name="M Currie" userId="c402c155-14e7-440a-8c26-a1dca60f71bf" providerId="ADAL" clId="{656D4A24-0E3F-B748-9982-273750ED9C0D}" dt="2022-11-04T10:55:28.558" v="3714" actId="14100"/>
          <ac:picMkLst>
            <pc:docMk/>
            <pc:sldMk cId="932112838" sldId="256"/>
            <ac:picMk id="113" creationId="{2D4DA021-FE64-C246-83E3-D0CC5A3FD004}"/>
          </ac:picMkLst>
        </pc:picChg>
        <pc:picChg chg="add mod">
          <ac:chgData name="M Currie" userId="c402c155-14e7-440a-8c26-a1dca60f71bf" providerId="ADAL" clId="{656D4A24-0E3F-B748-9982-273750ED9C0D}" dt="2022-11-04T10:55:33.158" v="3715" actId="14100"/>
          <ac:picMkLst>
            <pc:docMk/>
            <pc:sldMk cId="932112838" sldId="256"/>
            <ac:picMk id="114" creationId="{032FB72C-9254-304A-AA55-6806FC2DC385}"/>
          </ac:picMkLst>
        </pc:picChg>
        <pc:picChg chg="add mod">
          <ac:chgData name="M Currie" userId="c402c155-14e7-440a-8c26-a1dca60f71bf" providerId="ADAL" clId="{656D4A24-0E3F-B748-9982-273750ED9C0D}" dt="2022-11-04T10:54:16.429" v="3629" actId="1038"/>
          <ac:picMkLst>
            <pc:docMk/>
            <pc:sldMk cId="932112838" sldId="256"/>
            <ac:picMk id="120" creationId="{69E647FB-69E3-C544-999D-9C2AE37F9C18}"/>
          </ac:picMkLst>
        </pc:picChg>
        <pc:picChg chg="add del mod">
          <ac:chgData name="M Currie" userId="c402c155-14e7-440a-8c26-a1dca60f71bf" providerId="ADAL" clId="{656D4A24-0E3F-B748-9982-273750ED9C0D}" dt="2022-11-03T22:37:43.888" v="2374" actId="478"/>
          <ac:picMkLst>
            <pc:docMk/>
            <pc:sldMk cId="932112838" sldId="256"/>
            <ac:picMk id="121" creationId="{4739AE84-30D6-6E49-B7B4-0E933AC5BACD}"/>
          </ac:picMkLst>
        </pc:picChg>
        <pc:picChg chg="add mod">
          <ac:chgData name="M Currie" userId="c402c155-14e7-440a-8c26-a1dca60f71bf" providerId="ADAL" clId="{656D4A24-0E3F-B748-9982-273750ED9C0D}" dt="2022-11-04T10:54:37.052" v="3653" actId="1037"/>
          <ac:picMkLst>
            <pc:docMk/>
            <pc:sldMk cId="932112838" sldId="256"/>
            <ac:picMk id="122" creationId="{A157082A-641C-3C46-ACA6-65D46E45E8B3}"/>
          </ac:picMkLst>
        </pc:picChg>
        <pc:picChg chg="add mod">
          <ac:chgData name="M Currie" userId="c402c155-14e7-440a-8c26-a1dca60f71bf" providerId="ADAL" clId="{656D4A24-0E3F-B748-9982-273750ED9C0D}" dt="2022-11-04T10:54:59.542" v="3700" actId="1036"/>
          <ac:picMkLst>
            <pc:docMk/>
            <pc:sldMk cId="932112838" sldId="256"/>
            <ac:picMk id="123" creationId="{93C6ECA2-9085-9F45-86BB-910A514FAE9C}"/>
          </ac:picMkLst>
        </pc:picChg>
        <pc:picChg chg="add mod">
          <ac:chgData name="M Currie" userId="c402c155-14e7-440a-8c26-a1dca60f71bf" providerId="ADAL" clId="{656D4A24-0E3F-B748-9982-273750ED9C0D}" dt="2022-11-04T10:54:16.429" v="3629" actId="1038"/>
          <ac:picMkLst>
            <pc:docMk/>
            <pc:sldMk cId="932112838" sldId="256"/>
            <ac:picMk id="125" creationId="{EC8509E0-32F3-F14C-AB1B-A04C0ADF29AB}"/>
          </ac:picMkLst>
        </pc:picChg>
        <pc:cxnChg chg="add del mod">
          <ac:chgData name="M Currie" userId="c402c155-14e7-440a-8c26-a1dca60f71bf" providerId="ADAL" clId="{656D4A24-0E3F-B748-9982-273750ED9C0D}" dt="2022-11-03T21:56:53.271" v="1539" actId="478"/>
          <ac:cxnSpMkLst>
            <pc:docMk/>
            <pc:sldMk cId="932112838" sldId="256"/>
            <ac:cxnSpMk id="3" creationId="{B6031F76-36B7-1F42-A113-368CFBED141E}"/>
          </ac:cxnSpMkLst>
        </pc:cxnChg>
        <pc:cxnChg chg="add del mod">
          <ac:chgData name="M Currie" userId="c402c155-14e7-440a-8c26-a1dca60f71bf" providerId="ADAL" clId="{656D4A24-0E3F-B748-9982-273750ED9C0D}" dt="2022-11-03T21:56:51.926" v="1538" actId="478"/>
          <ac:cxnSpMkLst>
            <pc:docMk/>
            <pc:sldMk cId="932112838" sldId="256"/>
            <ac:cxnSpMk id="79" creationId="{838F86AE-14EE-6045-9915-3A58B8E52666}"/>
          </ac:cxnSpMkLst>
        </pc:cxnChg>
        <pc:cxnChg chg="add del mod">
          <ac:chgData name="M Currie" userId="c402c155-14e7-440a-8c26-a1dca60f71bf" providerId="ADAL" clId="{656D4A24-0E3F-B748-9982-273750ED9C0D}" dt="2022-11-03T21:56:50.581" v="1537" actId="478"/>
          <ac:cxnSpMkLst>
            <pc:docMk/>
            <pc:sldMk cId="932112838" sldId="256"/>
            <ac:cxnSpMk id="80" creationId="{DA5831E5-6197-9C48-A03E-C74828BC8179}"/>
          </ac:cxnSpMkLst>
        </pc:cxnChg>
      </pc:sldChg>
      <pc:sldChg chg="add del">
        <pc:chgData name="M Currie" userId="c402c155-14e7-440a-8c26-a1dca60f71bf" providerId="ADAL" clId="{656D4A24-0E3F-B748-9982-273750ED9C0D}" dt="2022-11-05T15:36:55.189" v="3722" actId="2696"/>
        <pc:sldMkLst>
          <pc:docMk/>
          <pc:sldMk cId="2181660458" sldId="257"/>
        </pc:sldMkLst>
      </pc:sldChg>
      <pc:sldChg chg="add del">
        <pc:chgData name="M Currie" userId="c402c155-14e7-440a-8c26-a1dca60f71bf" providerId="ADAL" clId="{656D4A24-0E3F-B748-9982-273750ED9C0D}" dt="2022-11-05T15:36:55.209" v="3723" actId="2696"/>
        <pc:sldMkLst>
          <pc:docMk/>
          <pc:sldMk cId="2969860217" sldId="274"/>
        </pc:sldMkLst>
      </pc:sldChg>
      <pc:sldChg chg="addSp delSp modSp add">
        <pc:chgData name="M Currie" userId="c402c155-14e7-440a-8c26-a1dca60f71bf" providerId="ADAL" clId="{656D4A24-0E3F-B748-9982-273750ED9C0D}" dt="2022-11-05T21:07:08.854" v="4098" actId="20577"/>
        <pc:sldMkLst>
          <pc:docMk/>
          <pc:sldMk cId="1389217261" sldId="294"/>
        </pc:sldMkLst>
        <pc:spChg chg="mod">
          <ac:chgData name="M Currie" userId="c402c155-14e7-440a-8c26-a1dca60f71bf" providerId="ADAL" clId="{656D4A24-0E3F-B748-9982-273750ED9C0D}" dt="2022-11-05T15:37:14.118" v="3729" actId="14100"/>
          <ac:spMkLst>
            <pc:docMk/>
            <pc:sldMk cId="1389217261" sldId="294"/>
            <ac:spMk id="2" creationId="{EF3C18F6-AE7B-4428-B5F7-BDE9EF6EC589}"/>
          </ac:spMkLst>
        </pc:spChg>
        <pc:spChg chg="add mod">
          <ac:chgData name="M Currie" userId="c402c155-14e7-440a-8c26-a1dca60f71bf" providerId="ADAL" clId="{656D4A24-0E3F-B748-9982-273750ED9C0D}" dt="2022-11-05T21:05:45.466" v="4011" actId="1038"/>
          <ac:spMkLst>
            <pc:docMk/>
            <pc:sldMk cId="1389217261" sldId="294"/>
            <ac:spMk id="3" creationId="{1CDC0E98-26B4-0443-AEFD-E1EEDF09D49E}"/>
          </ac:spMkLst>
        </pc:spChg>
        <pc:spChg chg="del mod">
          <ac:chgData name="M Currie" userId="c402c155-14e7-440a-8c26-a1dca60f71bf" providerId="ADAL" clId="{656D4A24-0E3F-B748-9982-273750ED9C0D}" dt="2022-11-05T15:40:06.974" v="3776" actId="478"/>
          <ac:spMkLst>
            <pc:docMk/>
            <pc:sldMk cId="1389217261" sldId="294"/>
            <ac:spMk id="4" creationId="{1FC558C5-30FE-46E1-A437-F1B2493E8BF7}"/>
          </ac:spMkLst>
        </pc:spChg>
        <pc:spChg chg="add mod">
          <ac:chgData name="M Currie" userId="c402c155-14e7-440a-8c26-a1dca60f71bf" providerId="ADAL" clId="{656D4A24-0E3F-B748-9982-273750ED9C0D}" dt="2022-11-05T21:05:45.466" v="4011" actId="1038"/>
          <ac:spMkLst>
            <pc:docMk/>
            <pc:sldMk cId="1389217261" sldId="294"/>
            <ac:spMk id="5" creationId="{9181C033-8DE3-6B43-B842-A7E52527B5F4}"/>
          </ac:spMkLst>
        </pc:spChg>
        <pc:spChg chg="add mod">
          <ac:chgData name="M Currie" userId="c402c155-14e7-440a-8c26-a1dca60f71bf" providerId="ADAL" clId="{656D4A24-0E3F-B748-9982-273750ED9C0D}" dt="2022-11-05T21:05:45.466" v="4011" actId="1038"/>
          <ac:spMkLst>
            <pc:docMk/>
            <pc:sldMk cId="1389217261" sldId="294"/>
            <ac:spMk id="6" creationId="{AAAF3155-2932-A14E-9425-5CB047BD840A}"/>
          </ac:spMkLst>
        </pc:spChg>
        <pc:spChg chg="add del">
          <ac:chgData name="M Currie" userId="c402c155-14e7-440a-8c26-a1dca60f71bf" providerId="ADAL" clId="{656D4A24-0E3F-B748-9982-273750ED9C0D}" dt="2022-11-05T15:38:57.934" v="3757"/>
          <ac:spMkLst>
            <pc:docMk/>
            <pc:sldMk cId="1389217261" sldId="294"/>
            <ac:spMk id="7" creationId="{EB3A622B-4221-894B-930D-57A8B6707F7E}"/>
          </ac:spMkLst>
        </pc:spChg>
        <pc:spChg chg="add mod">
          <ac:chgData name="M Currie" userId="c402c155-14e7-440a-8c26-a1dca60f71bf" providerId="ADAL" clId="{656D4A24-0E3F-B748-9982-273750ED9C0D}" dt="2022-11-05T21:04:37.832" v="3992" actId="14100"/>
          <ac:spMkLst>
            <pc:docMk/>
            <pc:sldMk cId="1389217261" sldId="294"/>
            <ac:spMk id="9" creationId="{941C8135-75AE-7942-8EAF-C839B63BAD6A}"/>
          </ac:spMkLst>
        </pc:spChg>
        <pc:spChg chg="add del mod">
          <ac:chgData name="M Currie" userId="c402c155-14e7-440a-8c26-a1dca60f71bf" providerId="ADAL" clId="{656D4A24-0E3F-B748-9982-273750ED9C0D}" dt="2022-11-05T15:41:15.024" v="3797" actId="478"/>
          <ac:spMkLst>
            <pc:docMk/>
            <pc:sldMk cId="1389217261" sldId="294"/>
            <ac:spMk id="17" creationId="{43811063-BE91-B145-A46F-3E6212799650}"/>
          </ac:spMkLst>
        </pc:spChg>
        <pc:spChg chg="add mod">
          <ac:chgData name="M Currie" userId="c402c155-14e7-440a-8c26-a1dca60f71bf" providerId="ADAL" clId="{656D4A24-0E3F-B748-9982-273750ED9C0D}" dt="2022-11-05T21:04:57.582" v="3994" actId="1076"/>
          <ac:spMkLst>
            <pc:docMk/>
            <pc:sldMk cId="1389217261" sldId="294"/>
            <ac:spMk id="18" creationId="{D00A15F6-C316-F04F-A285-ABF94434F5D3}"/>
          </ac:spMkLst>
        </pc:spChg>
        <pc:spChg chg="add mod">
          <ac:chgData name="M Currie" userId="c402c155-14e7-440a-8c26-a1dca60f71bf" providerId="ADAL" clId="{656D4A24-0E3F-B748-9982-273750ED9C0D}" dt="2022-11-05T21:04:52.428" v="3993" actId="1076"/>
          <ac:spMkLst>
            <pc:docMk/>
            <pc:sldMk cId="1389217261" sldId="294"/>
            <ac:spMk id="19" creationId="{BE3FFB42-85E9-5A40-AF42-99B92B9BAF53}"/>
          </ac:spMkLst>
        </pc:spChg>
        <pc:spChg chg="add mod">
          <ac:chgData name="M Currie" userId="c402c155-14e7-440a-8c26-a1dca60f71bf" providerId="ADAL" clId="{656D4A24-0E3F-B748-9982-273750ED9C0D}" dt="2022-11-05T21:06:44.962" v="4024" actId="207"/>
          <ac:spMkLst>
            <pc:docMk/>
            <pc:sldMk cId="1389217261" sldId="294"/>
            <ac:spMk id="20" creationId="{50346127-25D4-5E4A-A2EA-2378303D6753}"/>
          </ac:spMkLst>
        </pc:spChg>
        <pc:spChg chg="add mod">
          <ac:chgData name="M Currie" userId="c402c155-14e7-440a-8c26-a1dca60f71bf" providerId="ADAL" clId="{656D4A24-0E3F-B748-9982-273750ED9C0D}" dt="2022-11-05T21:06:44.962" v="4024" actId="207"/>
          <ac:spMkLst>
            <pc:docMk/>
            <pc:sldMk cId="1389217261" sldId="294"/>
            <ac:spMk id="21" creationId="{34DF4391-75B1-A24A-AD4C-CB2B5F98444E}"/>
          </ac:spMkLst>
        </pc:spChg>
        <pc:spChg chg="add mod">
          <ac:chgData name="M Currie" userId="c402c155-14e7-440a-8c26-a1dca60f71bf" providerId="ADAL" clId="{656D4A24-0E3F-B748-9982-273750ED9C0D}" dt="2022-11-05T21:06:44.962" v="4024" actId="207"/>
          <ac:spMkLst>
            <pc:docMk/>
            <pc:sldMk cId="1389217261" sldId="294"/>
            <ac:spMk id="22" creationId="{F9987366-6711-BD42-8A36-868F14DE1768}"/>
          </ac:spMkLst>
        </pc:spChg>
        <pc:spChg chg="add mod">
          <ac:chgData name="M Currie" userId="c402c155-14e7-440a-8c26-a1dca60f71bf" providerId="ADAL" clId="{656D4A24-0E3F-B748-9982-273750ED9C0D}" dt="2022-11-05T21:07:03.164" v="4094" actId="20577"/>
          <ac:spMkLst>
            <pc:docMk/>
            <pc:sldMk cId="1389217261" sldId="294"/>
            <ac:spMk id="23" creationId="{FA959F76-89F2-8F47-952E-0C8041DA3C6D}"/>
          </ac:spMkLst>
        </pc:spChg>
        <pc:spChg chg="add mod">
          <ac:chgData name="M Currie" userId="c402c155-14e7-440a-8c26-a1dca60f71bf" providerId="ADAL" clId="{656D4A24-0E3F-B748-9982-273750ED9C0D}" dt="2022-11-05T21:07:06.620" v="4096" actId="20577"/>
          <ac:spMkLst>
            <pc:docMk/>
            <pc:sldMk cId="1389217261" sldId="294"/>
            <ac:spMk id="24" creationId="{99A6A4BE-ED6A-E648-8F95-D99685924B88}"/>
          </ac:spMkLst>
        </pc:spChg>
        <pc:spChg chg="add mod">
          <ac:chgData name="M Currie" userId="c402c155-14e7-440a-8c26-a1dca60f71bf" providerId="ADAL" clId="{656D4A24-0E3F-B748-9982-273750ED9C0D}" dt="2022-11-05T21:07:08.854" v="4098" actId="20577"/>
          <ac:spMkLst>
            <pc:docMk/>
            <pc:sldMk cId="1389217261" sldId="294"/>
            <ac:spMk id="25" creationId="{28449745-4ADC-894D-8517-DC2A8FB8DAE6}"/>
          </ac:spMkLst>
        </pc:spChg>
        <pc:picChg chg="add">
          <ac:chgData name="M Currie" userId="c402c155-14e7-440a-8c26-a1dca60f71bf" providerId="ADAL" clId="{656D4A24-0E3F-B748-9982-273750ED9C0D}" dt="2022-11-05T15:37:06.559" v="3725"/>
          <ac:picMkLst>
            <pc:docMk/>
            <pc:sldMk cId="1389217261" sldId="294"/>
            <ac:picMk id="8" creationId="{A4DA106B-4318-2D4F-9F2C-B3BA772C3A16}"/>
          </ac:picMkLst>
        </pc:picChg>
        <pc:picChg chg="mod">
          <ac:chgData name="M Currie" userId="c402c155-14e7-440a-8c26-a1dca60f71bf" providerId="ADAL" clId="{656D4A24-0E3F-B748-9982-273750ED9C0D}" dt="2022-11-05T21:05:45.466" v="4011" actId="1038"/>
          <ac:picMkLst>
            <pc:docMk/>
            <pc:sldMk cId="1389217261" sldId="294"/>
            <ac:picMk id="10" creationId="{37DCB5A1-0CEC-452F-98E7-1DFDCE04465D}"/>
          </ac:picMkLst>
        </pc:picChg>
        <pc:picChg chg="mod">
          <ac:chgData name="M Currie" userId="c402c155-14e7-440a-8c26-a1dca60f71bf" providerId="ADAL" clId="{656D4A24-0E3F-B748-9982-273750ED9C0D}" dt="2022-11-05T21:05:45.466" v="4011" actId="1038"/>
          <ac:picMkLst>
            <pc:docMk/>
            <pc:sldMk cId="1389217261" sldId="294"/>
            <ac:picMk id="11" creationId="{2AF60C82-902B-4CCF-87CB-B085812388F5}"/>
          </ac:picMkLst>
        </pc:picChg>
        <pc:picChg chg="mod">
          <ac:chgData name="M Currie" userId="c402c155-14e7-440a-8c26-a1dca60f71bf" providerId="ADAL" clId="{656D4A24-0E3F-B748-9982-273750ED9C0D}" dt="2022-11-05T21:05:45.466" v="4011" actId="1038"/>
          <ac:picMkLst>
            <pc:docMk/>
            <pc:sldMk cId="1389217261" sldId="294"/>
            <ac:picMk id="12" creationId="{F7DEE180-9FC8-490E-AA16-AE12DB1F60B0}"/>
          </ac:picMkLst>
        </pc:picChg>
        <pc:picChg chg="mod">
          <ac:chgData name="M Currie" userId="c402c155-14e7-440a-8c26-a1dca60f71bf" providerId="ADAL" clId="{656D4A24-0E3F-B748-9982-273750ED9C0D}" dt="2022-11-05T15:37:00.363" v="3724" actId="1076"/>
          <ac:picMkLst>
            <pc:docMk/>
            <pc:sldMk cId="1389217261" sldId="294"/>
            <ac:picMk id="13" creationId="{D16B9441-3FCC-48C4-B39D-81E9388D774F}"/>
          </ac:picMkLst>
        </pc:picChg>
        <pc:picChg chg="add mod">
          <ac:chgData name="M Currie" userId="c402c155-14e7-440a-8c26-a1dca60f71bf" providerId="ADAL" clId="{656D4A24-0E3F-B748-9982-273750ED9C0D}" dt="2022-11-05T21:05:38.073" v="4004" actId="1076"/>
          <ac:picMkLst>
            <pc:docMk/>
            <pc:sldMk cId="1389217261" sldId="294"/>
            <ac:picMk id="14" creationId="{603D106B-0F36-A64E-9C34-5C3F192B9854}"/>
          </ac:picMkLst>
        </pc:picChg>
        <pc:picChg chg="add mod">
          <ac:chgData name="M Currie" userId="c402c155-14e7-440a-8c26-a1dca60f71bf" providerId="ADAL" clId="{656D4A24-0E3F-B748-9982-273750ED9C0D}" dt="2022-11-05T21:05:23.740" v="4002" actId="1076"/>
          <ac:picMkLst>
            <pc:docMk/>
            <pc:sldMk cId="1389217261" sldId="294"/>
            <ac:picMk id="15" creationId="{91E81319-1E62-0445-A1E5-51412718B7DB}"/>
          </ac:picMkLst>
        </pc:picChg>
        <pc:picChg chg="add mod">
          <ac:chgData name="M Currie" userId="c402c155-14e7-440a-8c26-a1dca60f71bf" providerId="ADAL" clId="{656D4A24-0E3F-B748-9982-273750ED9C0D}" dt="2022-11-05T21:05:26.462" v="4003" actId="1076"/>
          <ac:picMkLst>
            <pc:docMk/>
            <pc:sldMk cId="1389217261" sldId="294"/>
            <ac:picMk id="16" creationId="{407B0A7A-5FCC-344E-8DDE-EFAC9FBE80EF}"/>
          </ac:picMkLst>
        </pc:picChg>
      </pc:sldChg>
      <pc:sldChg chg="addSp delSp modSp add">
        <pc:chgData name="M Currie" userId="c402c155-14e7-440a-8c26-a1dca60f71bf" providerId="ADAL" clId="{656D4A24-0E3F-B748-9982-273750ED9C0D}" dt="2022-11-05T21:19:20.797" v="4206" actId="207"/>
        <pc:sldMkLst>
          <pc:docMk/>
          <pc:sldMk cId="3071340337" sldId="295"/>
        </pc:sldMkLst>
        <pc:spChg chg="del">
          <ac:chgData name="M Currie" userId="c402c155-14e7-440a-8c26-a1dca60f71bf" providerId="ADAL" clId="{656D4A24-0E3F-B748-9982-273750ED9C0D}" dt="2022-11-05T15:43:11.692" v="3817" actId="478"/>
          <ac:spMkLst>
            <pc:docMk/>
            <pc:sldMk cId="3071340337" sldId="295"/>
            <ac:spMk id="2" creationId="{62BB43F1-3568-AE4D-A001-92B01AFD1E9B}"/>
          </ac:spMkLst>
        </pc:spChg>
        <pc:spChg chg="del">
          <ac:chgData name="M Currie" userId="c402c155-14e7-440a-8c26-a1dca60f71bf" providerId="ADAL" clId="{656D4A24-0E3F-B748-9982-273750ED9C0D}" dt="2022-11-05T15:43:11.692" v="3817" actId="478"/>
          <ac:spMkLst>
            <pc:docMk/>
            <pc:sldMk cId="3071340337" sldId="295"/>
            <ac:spMk id="3" creationId="{4CA4270D-768D-6042-AFCF-9854318CFA69}"/>
          </ac:spMkLst>
        </pc:spChg>
        <pc:spChg chg="add mod">
          <ac:chgData name="M Currie" userId="c402c155-14e7-440a-8c26-a1dca60f71bf" providerId="ADAL" clId="{656D4A24-0E3F-B748-9982-273750ED9C0D}" dt="2022-11-05T21:19:20.797" v="4206" actId="207"/>
          <ac:spMkLst>
            <pc:docMk/>
            <pc:sldMk cId="3071340337" sldId="295"/>
            <ac:spMk id="4" creationId="{95C2BE8B-AFC3-4B4A-A8CB-E968150658C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44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676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968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240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709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7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725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932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856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096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912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2D3EA-3477-4CAE-98EC-5A93DC1F497D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573C0-7911-4079-B564-C2E5DBBA1C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59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tif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C18F6-AE7B-4428-B5F7-BDE9EF6EC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444" y="-17032"/>
            <a:ext cx="9758556" cy="1077020"/>
          </a:xfrm>
        </p:spPr>
        <p:txBody>
          <a:bodyPr>
            <a:noAutofit/>
          </a:bodyPr>
          <a:lstStyle/>
          <a:p>
            <a:pPr algn="ctr"/>
            <a:r>
              <a:rPr lang="en-GB" sz="2925" dirty="0">
                <a:latin typeface="Tahoma"/>
                <a:ea typeface="Tahoma"/>
                <a:cs typeface="Tahoma"/>
              </a:rPr>
              <a:t>The Six Key Principles for Reading </a:t>
            </a:r>
            <a:endParaRPr lang="en-GB" sz="2275" b="1" dirty="0">
              <a:latin typeface="Tahoma"/>
              <a:ea typeface="Tahoma"/>
              <a:cs typeface="Tahom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DCB5A1-0CEC-452F-98E7-1DFDCE0446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25" t="36443" r="83589" b="19911"/>
          <a:stretch/>
        </p:blipFill>
        <p:spPr>
          <a:xfrm>
            <a:off x="410017" y="1477847"/>
            <a:ext cx="1283080" cy="17526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AF60C82-902B-4CCF-87CB-B085812388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495" t="29741" r="68804" b="26633"/>
          <a:stretch/>
        </p:blipFill>
        <p:spPr>
          <a:xfrm>
            <a:off x="410017" y="4857896"/>
            <a:ext cx="1403390" cy="160913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7DEE180-9FC8-490E-AA16-AE12DB1F60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582" t="29741" r="54621" b="26633"/>
          <a:stretch/>
        </p:blipFill>
        <p:spPr>
          <a:xfrm>
            <a:off x="216309" y="3105206"/>
            <a:ext cx="1486976" cy="15465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16B9441-3FCC-48C4-B39D-81E9388D774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8709"/>
          <a:stretch/>
        </p:blipFill>
        <p:spPr>
          <a:xfrm>
            <a:off x="8731736" y="0"/>
            <a:ext cx="1174264" cy="17718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4DA106B-4318-2D4F-9F2C-B3BA772C3A16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563" y="3725"/>
            <a:ext cx="1802844" cy="131048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CDC0E98-26B4-0443-AEFD-E1EEDF09D49E}"/>
              </a:ext>
            </a:extLst>
          </p:cNvPr>
          <p:cNvSpPr/>
          <p:nvPr/>
        </p:nvSpPr>
        <p:spPr>
          <a:xfrm>
            <a:off x="1444746" y="1620932"/>
            <a:ext cx="33455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Strategies to encourage pupils’ enjoyment of reading are </a:t>
            </a:r>
            <a:r>
              <a:rPr lang="en-US" b="1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high profile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81C033-8DE3-6B43-B842-A7E52527B5F4}"/>
              </a:ext>
            </a:extLst>
          </p:cNvPr>
          <p:cNvSpPr/>
          <p:nvPr/>
        </p:nvSpPr>
        <p:spPr>
          <a:xfrm>
            <a:off x="1444746" y="3185010"/>
            <a:ext cx="33455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All pupils, including those who are disadvantaged and those with SEND, know how to </a:t>
            </a:r>
            <a:r>
              <a:rPr lang="en-US" b="1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access challenging texts</a:t>
            </a:r>
            <a:r>
              <a:rPr lang="en-US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 which they can read for pleasure 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AAF3155-2932-A14E-9425-5CB047BD840A}"/>
              </a:ext>
            </a:extLst>
          </p:cNvPr>
          <p:cNvSpPr/>
          <p:nvPr/>
        </p:nvSpPr>
        <p:spPr>
          <a:xfrm>
            <a:off x="1538494" y="5041724"/>
            <a:ext cx="32518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CPD packages </a:t>
            </a:r>
            <a:r>
              <a:rPr lang="en-US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include opportunities for teachers develop their understanding of teaching reading, particularly for weaker pupils </a:t>
            </a:r>
            <a:endParaRPr lang="en-GB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03D106B-0F36-A64E-9C34-5C3F192B985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607" t="18867" r="82049" b="34272"/>
          <a:stretch/>
        </p:blipFill>
        <p:spPr>
          <a:xfrm>
            <a:off x="5147015" y="1460827"/>
            <a:ext cx="1442557" cy="154021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1E81319-1E62-0445-A1E5-51412718B7D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6711"/>
          <a:stretch/>
        </p:blipFill>
        <p:spPr>
          <a:xfrm>
            <a:off x="4995714" y="5019424"/>
            <a:ext cx="1559426" cy="18267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07B0A7A-5FCC-344E-8DDE-EFAC9FBE80E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6817" t="10117" r="20333" b="13378"/>
          <a:stretch/>
        </p:blipFill>
        <p:spPr>
          <a:xfrm>
            <a:off x="5018470" y="3247378"/>
            <a:ext cx="1634797" cy="18085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41C8135-75AE-7942-8EAF-C839B63BAD6A}"/>
              </a:ext>
            </a:extLst>
          </p:cNvPr>
          <p:cNvSpPr txBox="1"/>
          <p:nvPr/>
        </p:nvSpPr>
        <p:spPr>
          <a:xfrm>
            <a:off x="6469346" y="1552656"/>
            <a:ext cx="34366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The teaching of reading permeates the curriculum - </a:t>
            </a:r>
            <a:r>
              <a:rPr lang="en-US" dirty="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All subjects have integrated reading into their curriculum and staff are well equipped to support students with reading and decoding.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00A15F6-C316-F04F-A285-ABF94434F5D3}"/>
              </a:ext>
            </a:extLst>
          </p:cNvPr>
          <p:cNvSpPr/>
          <p:nvPr/>
        </p:nvSpPr>
        <p:spPr>
          <a:xfrm>
            <a:off x="6467995" y="3442210"/>
            <a:ext cx="34017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Mechanisms to </a:t>
            </a:r>
            <a:r>
              <a:rPr lang="en-US" b="1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identify and then support weaker readers</a:t>
            </a:r>
            <a:r>
              <a:rPr lang="en-US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  take place on entry and throughout pupils' time in school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E3FFB42-85E9-5A40-AF42-99B92B9BAF53}"/>
              </a:ext>
            </a:extLst>
          </p:cNvPr>
          <p:cNvSpPr/>
          <p:nvPr/>
        </p:nvSpPr>
        <p:spPr>
          <a:xfrm>
            <a:off x="6544720" y="5041724"/>
            <a:ext cx="346149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Reading catch-up plans </a:t>
            </a:r>
            <a:r>
              <a:rPr lang="en-US" dirty="0">
                <a:latin typeface="Calibri" panose="020F0502020204030204" pitchFamily="34" charset="0"/>
                <a:ea typeface="Tahoma"/>
                <a:cs typeface="Calibri" panose="020F0502020204030204" pitchFamily="34" charset="0"/>
              </a:rPr>
              <a:t>are implemented which address the core areas of need. These should focus on phonics for early-stage readers.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0346127-25D4-5E4A-A2EA-2378303D6753}"/>
              </a:ext>
            </a:extLst>
          </p:cNvPr>
          <p:cNvSpPr txBox="1"/>
          <p:nvPr/>
        </p:nvSpPr>
        <p:spPr>
          <a:xfrm>
            <a:off x="147442" y="1877251"/>
            <a:ext cx="442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1.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4DF4391-75B1-A24A-AD4C-CB2B5F98444E}"/>
              </a:ext>
            </a:extLst>
          </p:cNvPr>
          <p:cNvSpPr txBox="1"/>
          <p:nvPr/>
        </p:nvSpPr>
        <p:spPr>
          <a:xfrm>
            <a:off x="147443" y="3693810"/>
            <a:ext cx="442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2.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9987366-6711-BD42-8A36-868F14DE1768}"/>
              </a:ext>
            </a:extLst>
          </p:cNvPr>
          <p:cNvSpPr txBox="1"/>
          <p:nvPr/>
        </p:nvSpPr>
        <p:spPr>
          <a:xfrm>
            <a:off x="147444" y="5411056"/>
            <a:ext cx="442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3.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A959F76-89F2-8F47-952E-0C8041DA3C6D}"/>
              </a:ext>
            </a:extLst>
          </p:cNvPr>
          <p:cNvSpPr txBox="1"/>
          <p:nvPr/>
        </p:nvSpPr>
        <p:spPr>
          <a:xfrm>
            <a:off x="4963282" y="1883347"/>
            <a:ext cx="442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4.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A6A4BE-ED6A-E648-8F95-D99685924B88}"/>
              </a:ext>
            </a:extLst>
          </p:cNvPr>
          <p:cNvSpPr txBox="1"/>
          <p:nvPr/>
        </p:nvSpPr>
        <p:spPr>
          <a:xfrm>
            <a:off x="4963283" y="3699906"/>
            <a:ext cx="442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5.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8449745-4ADC-894D-8517-DC2A8FB8DAE6}"/>
              </a:ext>
            </a:extLst>
          </p:cNvPr>
          <p:cNvSpPr txBox="1"/>
          <p:nvPr/>
        </p:nvSpPr>
        <p:spPr>
          <a:xfrm>
            <a:off x="4963284" y="5417152"/>
            <a:ext cx="442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6. </a:t>
            </a:r>
          </a:p>
        </p:txBody>
      </p:sp>
    </p:spTree>
    <p:extLst>
      <p:ext uri="{BB962C8B-B14F-4D97-AF65-F5344CB8AC3E}">
        <p14:creationId xmlns:p14="http://schemas.microsoft.com/office/powerpoint/2010/main" val="1389217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754</TotalTime>
  <Words>146</Words>
  <Application>Microsoft Macintosh PowerPoint</Application>
  <PresentationFormat>A4 Paper (210x297 mm)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The Six Key Principles for Reading 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Currie</dc:creator>
  <cp:lastModifiedBy>M Currie</cp:lastModifiedBy>
  <cp:revision>20</cp:revision>
  <cp:lastPrinted>2022-11-05T16:47:31Z</cp:lastPrinted>
  <dcterms:created xsi:type="dcterms:W3CDTF">2022-11-03T12:29:43Z</dcterms:created>
  <dcterms:modified xsi:type="dcterms:W3CDTF">2022-11-05T21:59:06Z</dcterms:modified>
</cp:coreProperties>
</file>