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448" r:id="rId1"/>
  </p:sldMasterIdLst>
  <p:notesMasterIdLst>
    <p:notesMasterId r:id="rId3"/>
  </p:notesMasterIdLst>
  <p:sldIdLst>
    <p:sldId id="261" r:id="rId2"/>
  </p:sldIdLst>
  <p:sldSz cx="9601200" cy="12801600" type="A3"/>
  <p:notesSz cx="6858000" cy="9144000"/>
  <p:defaultTextStyle>
    <a:defPPr>
      <a:defRPr lang="en-US"/>
    </a:defPPr>
    <a:lvl1pPr marL="0" algn="l" defTabSz="1075334" rtl="0" eaLnBrk="1" latinLnBrk="0" hangingPunct="1">
      <a:defRPr sz="2117" kern="1200">
        <a:solidFill>
          <a:schemeClr val="tx1"/>
        </a:solidFill>
        <a:latin typeface="+mn-lt"/>
        <a:ea typeface="+mn-ea"/>
        <a:cs typeface="+mn-cs"/>
      </a:defRPr>
    </a:lvl1pPr>
    <a:lvl2pPr marL="537667" algn="l" defTabSz="1075334" rtl="0" eaLnBrk="1" latinLnBrk="0" hangingPunct="1">
      <a:defRPr sz="2117" kern="1200">
        <a:solidFill>
          <a:schemeClr val="tx1"/>
        </a:solidFill>
        <a:latin typeface="+mn-lt"/>
        <a:ea typeface="+mn-ea"/>
        <a:cs typeface="+mn-cs"/>
      </a:defRPr>
    </a:lvl2pPr>
    <a:lvl3pPr marL="1075334" algn="l" defTabSz="1075334" rtl="0" eaLnBrk="1" latinLnBrk="0" hangingPunct="1">
      <a:defRPr sz="2117" kern="1200">
        <a:solidFill>
          <a:schemeClr val="tx1"/>
        </a:solidFill>
        <a:latin typeface="+mn-lt"/>
        <a:ea typeface="+mn-ea"/>
        <a:cs typeface="+mn-cs"/>
      </a:defRPr>
    </a:lvl3pPr>
    <a:lvl4pPr marL="1613002" algn="l" defTabSz="1075334" rtl="0" eaLnBrk="1" latinLnBrk="0" hangingPunct="1">
      <a:defRPr sz="2117" kern="1200">
        <a:solidFill>
          <a:schemeClr val="tx1"/>
        </a:solidFill>
        <a:latin typeface="+mn-lt"/>
        <a:ea typeface="+mn-ea"/>
        <a:cs typeface="+mn-cs"/>
      </a:defRPr>
    </a:lvl4pPr>
    <a:lvl5pPr marL="2150669" algn="l" defTabSz="1075334" rtl="0" eaLnBrk="1" latinLnBrk="0" hangingPunct="1">
      <a:defRPr sz="2117" kern="1200">
        <a:solidFill>
          <a:schemeClr val="tx1"/>
        </a:solidFill>
        <a:latin typeface="+mn-lt"/>
        <a:ea typeface="+mn-ea"/>
        <a:cs typeface="+mn-cs"/>
      </a:defRPr>
    </a:lvl5pPr>
    <a:lvl6pPr marL="2688336" algn="l" defTabSz="1075334" rtl="0" eaLnBrk="1" latinLnBrk="0" hangingPunct="1">
      <a:defRPr sz="2117" kern="1200">
        <a:solidFill>
          <a:schemeClr val="tx1"/>
        </a:solidFill>
        <a:latin typeface="+mn-lt"/>
        <a:ea typeface="+mn-ea"/>
        <a:cs typeface="+mn-cs"/>
      </a:defRPr>
    </a:lvl6pPr>
    <a:lvl7pPr marL="3226003" algn="l" defTabSz="1075334" rtl="0" eaLnBrk="1" latinLnBrk="0" hangingPunct="1">
      <a:defRPr sz="2117" kern="1200">
        <a:solidFill>
          <a:schemeClr val="tx1"/>
        </a:solidFill>
        <a:latin typeface="+mn-lt"/>
        <a:ea typeface="+mn-ea"/>
        <a:cs typeface="+mn-cs"/>
      </a:defRPr>
    </a:lvl7pPr>
    <a:lvl8pPr marL="3763670" algn="l" defTabSz="1075334" rtl="0" eaLnBrk="1" latinLnBrk="0" hangingPunct="1">
      <a:defRPr sz="2117" kern="1200">
        <a:solidFill>
          <a:schemeClr val="tx1"/>
        </a:solidFill>
        <a:latin typeface="+mn-lt"/>
        <a:ea typeface="+mn-ea"/>
        <a:cs typeface="+mn-cs"/>
      </a:defRPr>
    </a:lvl8pPr>
    <a:lvl9pPr marL="4301338" algn="l" defTabSz="1075334" rtl="0" eaLnBrk="1" latinLnBrk="0" hangingPunct="1">
      <a:defRPr sz="2117"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C5DC"/>
    <a:srgbClr val="B71E42"/>
    <a:srgbClr val="E0DEDA"/>
    <a:srgbClr val="E7E4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468C4C6-99B7-4A44-B37E-1CD52BC0503E}" v="1267" dt="2022-01-13T20:20:44.42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4334"/>
    <p:restoredTop sz="94749"/>
  </p:normalViewPr>
  <p:slideViewPr>
    <p:cSldViewPr snapToGrid="0" snapToObjects="1">
      <p:cViewPr>
        <p:scale>
          <a:sx n="90" d="100"/>
          <a:sy n="90" d="100"/>
        </p:scale>
        <p:origin x="2408" y="-248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 Burgess" userId="S::pippa.burgess@sharemat.co.uk::9a666c22-e9df-4390-9976-ae234392969e" providerId="AD" clId="Web-{F468C4C6-99B7-4A44-B37E-1CD52BC0503E}"/>
    <pc:docChg chg="modSld">
      <pc:chgData name="P Burgess" userId="S::pippa.burgess@sharemat.co.uk::9a666c22-e9df-4390-9976-ae234392969e" providerId="AD" clId="Web-{F468C4C6-99B7-4A44-B37E-1CD52BC0503E}" dt="2022-01-13T20:20:44.429" v="1253"/>
      <pc:docMkLst>
        <pc:docMk/>
      </pc:docMkLst>
      <pc:sldChg chg="addSp delSp modSp">
        <pc:chgData name="P Burgess" userId="S::pippa.burgess@sharemat.co.uk::9a666c22-e9df-4390-9976-ae234392969e" providerId="AD" clId="Web-{F468C4C6-99B7-4A44-B37E-1CD52BC0503E}" dt="2022-01-13T20:20:44.429" v="1253"/>
        <pc:sldMkLst>
          <pc:docMk/>
          <pc:sldMk cId="1575967699" sldId="261"/>
        </pc:sldMkLst>
        <pc:spChg chg="del">
          <ac:chgData name="P Burgess" userId="S::pippa.burgess@sharemat.co.uk::9a666c22-e9df-4390-9976-ae234392969e" providerId="AD" clId="Web-{F468C4C6-99B7-4A44-B37E-1CD52BC0503E}" dt="2022-01-13T19:44:26.972" v="6"/>
          <ac:spMkLst>
            <pc:docMk/>
            <pc:sldMk cId="1575967699" sldId="261"/>
            <ac:spMk id="51" creationId="{6430CE1A-0368-4346-A795-539F8ECA3E97}"/>
          </ac:spMkLst>
        </pc:spChg>
        <pc:spChg chg="del">
          <ac:chgData name="P Burgess" userId="S::pippa.burgess@sharemat.co.uk::9a666c22-e9df-4390-9976-ae234392969e" providerId="AD" clId="Web-{F468C4C6-99B7-4A44-B37E-1CD52BC0503E}" dt="2022-01-13T19:44:18.925" v="4"/>
          <ac:spMkLst>
            <pc:docMk/>
            <pc:sldMk cId="1575967699" sldId="261"/>
            <ac:spMk id="52" creationId="{D1796DAF-F13D-DC4E-90DE-DB51E3D8754A}"/>
          </ac:spMkLst>
        </pc:spChg>
        <pc:spChg chg="del mod">
          <ac:chgData name="P Burgess" userId="S::pippa.burgess@sharemat.co.uk::9a666c22-e9df-4390-9976-ae234392969e" providerId="AD" clId="Web-{F468C4C6-99B7-4A44-B37E-1CD52BC0503E}" dt="2022-01-13T20:00:38.422" v="784"/>
          <ac:spMkLst>
            <pc:docMk/>
            <pc:sldMk cId="1575967699" sldId="261"/>
            <ac:spMk id="53" creationId="{28323281-0C87-D44A-9892-6EADEC2303F6}"/>
          </ac:spMkLst>
        </pc:spChg>
        <pc:graphicFrameChg chg="mod modGraphic">
          <ac:chgData name="P Burgess" userId="S::pippa.burgess@sharemat.co.uk::9a666c22-e9df-4390-9976-ae234392969e" providerId="AD" clId="Web-{F468C4C6-99B7-4A44-B37E-1CD52BC0503E}" dt="2022-01-13T20:01:51.252" v="821"/>
          <ac:graphicFrameMkLst>
            <pc:docMk/>
            <pc:sldMk cId="1575967699" sldId="261"/>
            <ac:graphicFrameMk id="25" creationId="{A669F474-8A1B-834F-B44D-CC998EB40DC9}"/>
          </ac:graphicFrameMkLst>
        </pc:graphicFrameChg>
        <pc:graphicFrameChg chg="mod modGraphic">
          <ac:chgData name="P Burgess" userId="S::pippa.burgess@sharemat.co.uk::9a666c22-e9df-4390-9976-ae234392969e" providerId="AD" clId="Web-{F468C4C6-99B7-4A44-B37E-1CD52BC0503E}" dt="2022-01-13T20:20:44.429" v="1253"/>
          <ac:graphicFrameMkLst>
            <pc:docMk/>
            <pc:sldMk cId="1575967699" sldId="261"/>
            <ac:graphicFrameMk id="36" creationId="{72435F0F-14CD-E040-BE7F-CB2307060784}"/>
          </ac:graphicFrameMkLst>
        </pc:graphicFrameChg>
        <pc:graphicFrameChg chg="mod modGraphic">
          <ac:chgData name="P Burgess" userId="S::pippa.burgess@sharemat.co.uk::9a666c22-e9df-4390-9976-ae234392969e" providerId="AD" clId="Web-{F468C4C6-99B7-4A44-B37E-1CD52BC0503E}" dt="2022-01-13T20:13:01.256" v="1207"/>
          <ac:graphicFrameMkLst>
            <pc:docMk/>
            <pc:sldMk cId="1575967699" sldId="261"/>
            <ac:graphicFrameMk id="41" creationId="{E9C2F9E2-564D-5147-A032-8BC70D9158FB}"/>
          </ac:graphicFrameMkLst>
        </pc:graphicFrameChg>
        <pc:picChg chg="add del mod">
          <ac:chgData name="P Burgess" userId="S::pippa.burgess@sharemat.co.uk::9a666c22-e9df-4390-9976-ae234392969e" providerId="AD" clId="Web-{F468C4C6-99B7-4A44-B37E-1CD52BC0503E}" dt="2022-01-13T19:44:23.472" v="5"/>
          <ac:picMkLst>
            <pc:docMk/>
            <pc:sldMk cId="1575967699" sldId="261"/>
            <ac:picMk id="3" creationId="{1C401ACA-D1D8-4A1B-9F86-4AB6ACC9D4EE}"/>
          </ac:picMkLst>
        </pc:picChg>
        <pc:picChg chg="add mod">
          <ac:chgData name="P Burgess" userId="S::pippa.burgess@sharemat.co.uk::9a666c22-e9df-4390-9976-ae234392969e" providerId="AD" clId="Web-{F468C4C6-99B7-4A44-B37E-1CD52BC0503E}" dt="2022-01-13T19:47:21.961" v="12" actId="1076"/>
          <ac:picMkLst>
            <pc:docMk/>
            <pc:sldMk cId="1575967699" sldId="261"/>
            <ac:picMk id="5" creationId="{6BF0C3D9-944B-4C40-A256-A10AD5B605B9}"/>
          </ac:picMkLst>
        </pc:picChg>
        <pc:picChg chg="add mod">
          <ac:chgData name="P Burgess" userId="S::pippa.burgess@sharemat.co.uk::9a666c22-e9df-4390-9976-ae234392969e" providerId="AD" clId="Web-{F468C4C6-99B7-4A44-B37E-1CD52BC0503E}" dt="2022-01-13T20:01:15.360" v="789" actId="14100"/>
          <ac:picMkLst>
            <pc:docMk/>
            <pc:sldMk cId="1575967699" sldId="261"/>
            <ac:picMk id="6" creationId="{FC3FEEC5-A253-4BF6-B817-A03C9511CF09}"/>
          </ac:picMkLst>
        </pc:picChg>
        <pc:picChg chg="add mod">
          <ac:chgData name="P Burgess" userId="S::pippa.burgess@sharemat.co.uk::9a666c22-e9df-4390-9976-ae234392969e" providerId="AD" clId="Web-{F468C4C6-99B7-4A44-B37E-1CD52BC0503E}" dt="2022-01-13T20:18:12.143" v="1211" actId="1076"/>
          <ac:picMkLst>
            <pc:docMk/>
            <pc:sldMk cId="1575967699" sldId="261"/>
            <ac:picMk id="7" creationId="{32B61115-5E7E-4935-821D-DF9B8CBA1DA8}"/>
          </ac:picMkLst>
        </pc:picChg>
      </pc:sldChg>
    </pc:docChg>
  </pc:docChgLst>
  <pc:docChgLst>
    <pc:chgData name="M Currie" userId="c402c155-14e7-440a-8c26-a1dca60f71bf" providerId="ADAL" clId="{270FD742-B036-694E-93D8-3189B79F97DB}"/>
    <pc:docChg chg="custSel modSld">
      <pc:chgData name="M Currie" userId="c402c155-14e7-440a-8c26-a1dca60f71bf" providerId="ADAL" clId="{270FD742-B036-694E-93D8-3189B79F97DB}" dt="2022-01-06T20:56:17.334" v="1"/>
      <pc:docMkLst>
        <pc:docMk/>
      </pc:docMkLst>
      <pc:sldChg chg="addSp delSp">
        <pc:chgData name="M Currie" userId="c402c155-14e7-440a-8c26-a1dca60f71bf" providerId="ADAL" clId="{270FD742-B036-694E-93D8-3189B79F97DB}" dt="2022-01-06T20:56:17.334" v="1"/>
        <pc:sldMkLst>
          <pc:docMk/>
          <pc:sldMk cId="1575967699" sldId="261"/>
        </pc:sldMkLst>
        <pc:spChg chg="del">
          <ac:chgData name="M Currie" userId="c402c155-14e7-440a-8c26-a1dca60f71bf" providerId="ADAL" clId="{270FD742-B036-694E-93D8-3189B79F97DB}" dt="2022-01-06T20:56:16.633" v="0" actId="478"/>
          <ac:spMkLst>
            <pc:docMk/>
            <pc:sldMk cId="1575967699" sldId="261"/>
            <ac:spMk id="40" creationId="{04103D80-3834-D542-9181-5E6D4C6DADD3}"/>
          </ac:spMkLst>
        </pc:spChg>
        <pc:spChg chg="del">
          <ac:chgData name="M Currie" userId="c402c155-14e7-440a-8c26-a1dca60f71bf" providerId="ADAL" clId="{270FD742-B036-694E-93D8-3189B79F97DB}" dt="2022-01-06T20:56:16.633" v="0" actId="478"/>
          <ac:spMkLst>
            <pc:docMk/>
            <pc:sldMk cId="1575967699" sldId="261"/>
            <ac:spMk id="42" creationId="{162CDB36-1EEB-DF46-93FA-7A6DA8283EFB}"/>
          </ac:spMkLst>
        </pc:spChg>
        <pc:spChg chg="del">
          <ac:chgData name="M Currie" userId="c402c155-14e7-440a-8c26-a1dca60f71bf" providerId="ADAL" clId="{270FD742-B036-694E-93D8-3189B79F97DB}" dt="2022-01-06T20:56:16.633" v="0" actId="478"/>
          <ac:spMkLst>
            <pc:docMk/>
            <pc:sldMk cId="1575967699" sldId="261"/>
            <ac:spMk id="43" creationId="{0206162D-3E2E-E64A-ABB5-E57FC2720C1E}"/>
          </ac:spMkLst>
        </pc:spChg>
        <pc:spChg chg="add">
          <ac:chgData name="M Currie" userId="c402c155-14e7-440a-8c26-a1dca60f71bf" providerId="ADAL" clId="{270FD742-B036-694E-93D8-3189B79F97DB}" dt="2022-01-06T20:56:17.334" v="1"/>
          <ac:spMkLst>
            <pc:docMk/>
            <pc:sldMk cId="1575967699" sldId="261"/>
            <ac:spMk id="51" creationId="{6430CE1A-0368-4346-A795-539F8ECA3E97}"/>
          </ac:spMkLst>
        </pc:spChg>
        <pc:spChg chg="add">
          <ac:chgData name="M Currie" userId="c402c155-14e7-440a-8c26-a1dca60f71bf" providerId="ADAL" clId="{270FD742-B036-694E-93D8-3189B79F97DB}" dt="2022-01-06T20:56:17.334" v="1"/>
          <ac:spMkLst>
            <pc:docMk/>
            <pc:sldMk cId="1575967699" sldId="261"/>
            <ac:spMk id="52" creationId="{D1796DAF-F13D-DC4E-90DE-DB51E3D8754A}"/>
          </ac:spMkLst>
        </pc:spChg>
        <pc:spChg chg="add">
          <ac:chgData name="M Currie" userId="c402c155-14e7-440a-8c26-a1dca60f71bf" providerId="ADAL" clId="{270FD742-B036-694E-93D8-3189B79F97DB}" dt="2022-01-06T20:56:17.334" v="1"/>
          <ac:spMkLst>
            <pc:docMk/>
            <pc:sldMk cId="1575967699" sldId="261"/>
            <ac:spMk id="53" creationId="{28323281-0C87-D44A-9892-6EADEC2303F6}"/>
          </ac:spMkLst>
        </pc:spChg>
        <pc:graphicFrameChg chg="del">
          <ac:chgData name="M Currie" userId="c402c155-14e7-440a-8c26-a1dca60f71bf" providerId="ADAL" clId="{270FD742-B036-694E-93D8-3189B79F97DB}" dt="2022-01-06T20:56:16.633" v="0" actId="478"/>
          <ac:graphicFrameMkLst>
            <pc:docMk/>
            <pc:sldMk cId="1575967699" sldId="261"/>
            <ac:graphicFrameMk id="3" creationId="{AD7CA988-5971-1644-8562-0E5D9984837F}"/>
          </ac:graphicFrameMkLst>
        </pc:graphicFrameChg>
        <pc:graphicFrameChg chg="add">
          <ac:chgData name="M Currie" userId="c402c155-14e7-440a-8c26-a1dca60f71bf" providerId="ADAL" clId="{270FD742-B036-694E-93D8-3189B79F97DB}" dt="2022-01-06T20:56:17.334" v="1"/>
          <ac:graphicFrameMkLst>
            <pc:docMk/>
            <pc:sldMk cId="1575967699" sldId="261"/>
            <ac:graphicFrameMk id="25" creationId="{A669F474-8A1B-834F-B44D-CC998EB40DC9}"/>
          </ac:graphicFrameMkLst>
        </pc:graphicFrameChg>
        <pc:graphicFrameChg chg="del">
          <ac:chgData name="M Currie" userId="c402c155-14e7-440a-8c26-a1dca60f71bf" providerId="ADAL" clId="{270FD742-B036-694E-93D8-3189B79F97DB}" dt="2022-01-06T20:56:16.633" v="0" actId="478"/>
          <ac:graphicFrameMkLst>
            <pc:docMk/>
            <pc:sldMk cId="1575967699" sldId="261"/>
            <ac:graphicFrameMk id="31" creationId="{F644EFA5-7F23-244D-9D0C-C1B58975878D}"/>
          </ac:graphicFrameMkLst>
        </pc:graphicFrameChg>
        <pc:graphicFrameChg chg="add">
          <ac:chgData name="M Currie" userId="c402c155-14e7-440a-8c26-a1dca60f71bf" providerId="ADAL" clId="{270FD742-B036-694E-93D8-3189B79F97DB}" dt="2022-01-06T20:56:17.334" v="1"/>
          <ac:graphicFrameMkLst>
            <pc:docMk/>
            <pc:sldMk cId="1575967699" sldId="261"/>
            <ac:graphicFrameMk id="36" creationId="{72435F0F-14CD-E040-BE7F-CB2307060784}"/>
          </ac:graphicFrameMkLst>
        </pc:graphicFrameChg>
        <pc:graphicFrameChg chg="add">
          <ac:chgData name="M Currie" userId="c402c155-14e7-440a-8c26-a1dca60f71bf" providerId="ADAL" clId="{270FD742-B036-694E-93D8-3189B79F97DB}" dt="2022-01-06T20:56:17.334" v="1"/>
          <ac:graphicFrameMkLst>
            <pc:docMk/>
            <pc:sldMk cId="1575967699" sldId="261"/>
            <ac:graphicFrameMk id="41" creationId="{E9C2F9E2-564D-5147-A032-8BC70D9158FB}"/>
          </ac:graphicFrameMkLst>
        </pc:graphicFrameChg>
        <pc:graphicFrameChg chg="del">
          <ac:chgData name="M Currie" userId="c402c155-14e7-440a-8c26-a1dca60f71bf" providerId="ADAL" clId="{270FD742-B036-694E-93D8-3189B79F97DB}" dt="2022-01-06T20:56:16.633" v="0" actId="478"/>
          <ac:graphicFrameMkLst>
            <pc:docMk/>
            <pc:sldMk cId="1575967699" sldId="261"/>
            <ac:graphicFrameMk id="46" creationId="{8D4549B3-ADFA-D245-B88B-6A8515CC07F6}"/>
          </ac:graphicFrameMkLst>
        </pc:graphicFrameChg>
        <pc:picChg chg="add">
          <ac:chgData name="M Currie" userId="c402c155-14e7-440a-8c26-a1dca60f71bf" providerId="ADAL" clId="{270FD742-B036-694E-93D8-3189B79F97DB}" dt="2022-01-06T20:56:17.334" v="1"/>
          <ac:picMkLst>
            <pc:docMk/>
            <pc:sldMk cId="1575967699" sldId="261"/>
            <ac:picMk id="26" creationId="{C673978D-2893-AF45-9E22-EF753642E082}"/>
          </ac:picMkLst>
        </pc:picChg>
        <pc:picChg chg="del">
          <ac:chgData name="M Currie" userId="c402c155-14e7-440a-8c26-a1dca60f71bf" providerId="ADAL" clId="{270FD742-B036-694E-93D8-3189B79F97DB}" dt="2022-01-06T20:56:16.633" v="0" actId="478"/>
          <ac:picMkLst>
            <pc:docMk/>
            <pc:sldMk cId="1575967699" sldId="261"/>
            <ac:picMk id="27" creationId="{E21C5C49-0DF7-AA45-B81C-CAE0684B28DD}"/>
          </ac:picMkLst>
        </pc:picChg>
        <pc:picChg chg="del">
          <ac:chgData name="M Currie" userId="c402c155-14e7-440a-8c26-a1dca60f71bf" providerId="ADAL" clId="{270FD742-B036-694E-93D8-3189B79F97DB}" dt="2022-01-06T20:56:16.633" v="0" actId="478"/>
          <ac:picMkLst>
            <pc:docMk/>
            <pc:sldMk cId="1575967699" sldId="261"/>
            <ac:picMk id="28" creationId="{4FF421AE-8E43-FB4C-AD44-0022B2B16F65}"/>
          </ac:picMkLst>
        </pc:picChg>
        <pc:picChg chg="del">
          <ac:chgData name="M Currie" userId="c402c155-14e7-440a-8c26-a1dca60f71bf" providerId="ADAL" clId="{270FD742-B036-694E-93D8-3189B79F97DB}" dt="2022-01-06T20:56:16.633" v="0" actId="478"/>
          <ac:picMkLst>
            <pc:docMk/>
            <pc:sldMk cId="1575967699" sldId="261"/>
            <ac:picMk id="29" creationId="{D0FA9093-E059-9946-A5D2-9F1C454DA323}"/>
          </ac:picMkLst>
        </pc:picChg>
        <pc:picChg chg="add">
          <ac:chgData name="M Currie" userId="c402c155-14e7-440a-8c26-a1dca60f71bf" providerId="ADAL" clId="{270FD742-B036-694E-93D8-3189B79F97DB}" dt="2022-01-06T20:56:17.334" v="1"/>
          <ac:picMkLst>
            <pc:docMk/>
            <pc:sldMk cId="1575967699" sldId="261"/>
            <ac:picMk id="30" creationId="{66398CC0-09FB-2740-9BD7-86AC280493EB}"/>
          </ac:picMkLst>
        </pc:picChg>
        <pc:picChg chg="del">
          <ac:chgData name="M Currie" userId="c402c155-14e7-440a-8c26-a1dca60f71bf" providerId="ADAL" clId="{270FD742-B036-694E-93D8-3189B79F97DB}" dt="2022-01-06T20:56:16.633" v="0" actId="478"/>
          <ac:picMkLst>
            <pc:docMk/>
            <pc:sldMk cId="1575967699" sldId="261"/>
            <ac:picMk id="32" creationId="{8D4C7681-E24A-0C49-A39D-DAD297AA6A5D}"/>
          </ac:picMkLst>
        </pc:picChg>
        <pc:picChg chg="del">
          <ac:chgData name="M Currie" userId="c402c155-14e7-440a-8c26-a1dca60f71bf" providerId="ADAL" clId="{270FD742-B036-694E-93D8-3189B79F97DB}" dt="2022-01-06T20:56:16.633" v="0" actId="478"/>
          <ac:picMkLst>
            <pc:docMk/>
            <pc:sldMk cId="1575967699" sldId="261"/>
            <ac:picMk id="33" creationId="{C21C38DB-033A-9E44-A3C6-D27355A47229}"/>
          </ac:picMkLst>
        </pc:picChg>
        <pc:picChg chg="del">
          <ac:chgData name="M Currie" userId="c402c155-14e7-440a-8c26-a1dca60f71bf" providerId="ADAL" clId="{270FD742-B036-694E-93D8-3189B79F97DB}" dt="2022-01-06T20:56:16.633" v="0" actId="478"/>
          <ac:picMkLst>
            <pc:docMk/>
            <pc:sldMk cId="1575967699" sldId="261"/>
            <ac:picMk id="34" creationId="{2A8EB93B-A16D-6746-897D-C5908C60B092}"/>
          </ac:picMkLst>
        </pc:picChg>
        <pc:picChg chg="add">
          <ac:chgData name="M Currie" userId="c402c155-14e7-440a-8c26-a1dca60f71bf" providerId="ADAL" clId="{270FD742-B036-694E-93D8-3189B79F97DB}" dt="2022-01-06T20:56:17.334" v="1"/>
          <ac:picMkLst>
            <pc:docMk/>
            <pc:sldMk cId="1575967699" sldId="261"/>
            <ac:picMk id="35" creationId="{AEC3A73C-8659-F54B-A959-7593C2362DDC}"/>
          </ac:picMkLst>
        </pc:picChg>
        <pc:picChg chg="add">
          <ac:chgData name="M Currie" userId="c402c155-14e7-440a-8c26-a1dca60f71bf" providerId="ADAL" clId="{270FD742-B036-694E-93D8-3189B79F97DB}" dt="2022-01-06T20:56:17.334" v="1"/>
          <ac:picMkLst>
            <pc:docMk/>
            <pc:sldMk cId="1575967699" sldId="261"/>
            <ac:picMk id="37" creationId="{F6E4CDB5-CB7C-7846-BE73-228297D3FE5D}"/>
          </ac:picMkLst>
        </pc:picChg>
        <pc:picChg chg="add">
          <ac:chgData name="M Currie" userId="c402c155-14e7-440a-8c26-a1dca60f71bf" providerId="ADAL" clId="{270FD742-B036-694E-93D8-3189B79F97DB}" dt="2022-01-06T20:56:17.334" v="1"/>
          <ac:picMkLst>
            <pc:docMk/>
            <pc:sldMk cId="1575967699" sldId="261"/>
            <ac:picMk id="38" creationId="{67501F39-F9B6-7945-9A41-7F46EF2368FC}"/>
          </ac:picMkLst>
        </pc:picChg>
        <pc:picChg chg="add">
          <ac:chgData name="M Currie" userId="c402c155-14e7-440a-8c26-a1dca60f71bf" providerId="ADAL" clId="{270FD742-B036-694E-93D8-3189B79F97DB}" dt="2022-01-06T20:56:17.334" v="1"/>
          <ac:picMkLst>
            <pc:docMk/>
            <pc:sldMk cId="1575967699" sldId="261"/>
            <ac:picMk id="39" creationId="{7E6D8F72-8D7F-D14C-8B56-24B045C01B34}"/>
          </ac:picMkLst>
        </pc:picChg>
        <pc:picChg chg="add">
          <ac:chgData name="M Currie" userId="c402c155-14e7-440a-8c26-a1dca60f71bf" providerId="ADAL" clId="{270FD742-B036-694E-93D8-3189B79F97DB}" dt="2022-01-06T20:56:17.334" v="1"/>
          <ac:picMkLst>
            <pc:docMk/>
            <pc:sldMk cId="1575967699" sldId="261"/>
            <ac:picMk id="44" creationId="{F7D68110-F316-D646-9F39-439E7BD0949D}"/>
          </ac:picMkLst>
        </pc:picChg>
        <pc:picChg chg="add">
          <ac:chgData name="M Currie" userId="c402c155-14e7-440a-8c26-a1dca60f71bf" providerId="ADAL" clId="{270FD742-B036-694E-93D8-3189B79F97DB}" dt="2022-01-06T20:56:17.334" v="1"/>
          <ac:picMkLst>
            <pc:docMk/>
            <pc:sldMk cId="1575967699" sldId="261"/>
            <ac:picMk id="45" creationId="{CF07D7E1-0A1A-F649-873D-F308CDE3319A}"/>
          </ac:picMkLst>
        </pc:picChg>
        <pc:picChg chg="del">
          <ac:chgData name="M Currie" userId="c402c155-14e7-440a-8c26-a1dca60f71bf" providerId="ADAL" clId="{270FD742-B036-694E-93D8-3189B79F97DB}" dt="2022-01-06T20:56:16.633" v="0" actId="478"/>
          <ac:picMkLst>
            <pc:docMk/>
            <pc:sldMk cId="1575967699" sldId="261"/>
            <ac:picMk id="47" creationId="{C84E54EF-EB2F-6C42-BA6D-20C4704810C9}"/>
          </ac:picMkLst>
        </pc:picChg>
        <pc:picChg chg="del">
          <ac:chgData name="M Currie" userId="c402c155-14e7-440a-8c26-a1dca60f71bf" providerId="ADAL" clId="{270FD742-B036-694E-93D8-3189B79F97DB}" dt="2022-01-06T20:56:16.633" v="0" actId="478"/>
          <ac:picMkLst>
            <pc:docMk/>
            <pc:sldMk cId="1575967699" sldId="261"/>
            <ac:picMk id="48" creationId="{804CB13E-EBCF-3B42-A821-796FE31E85D7}"/>
          </ac:picMkLst>
        </pc:picChg>
        <pc:picChg chg="del">
          <ac:chgData name="M Currie" userId="c402c155-14e7-440a-8c26-a1dca60f71bf" providerId="ADAL" clId="{270FD742-B036-694E-93D8-3189B79F97DB}" dt="2022-01-06T20:56:16.633" v="0" actId="478"/>
          <ac:picMkLst>
            <pc:docMk/>
            <pc:sldMk cId="1575967699" sldId="261"/>
            <ac:picMk id="49" creationId="{BA054B8D-A5CD-3144-8C5A-AB87CA9264B3}"/>
          </ac:picMkLst>
        </pc:picChg>
        <pc:picChg chg="add">
          <ac:chgData name="M Currie" userId="c402c155-14e7-440a-8c26-a1dca60f71bf" providerId="ADAL" clId="{270FD742-B036-694E-93D8-3189B79F97DB}" dt="2022-01-06T20:56:17.334" v="1"/>
          <ac:picMkLst>
            <pc:docMk/>
            <pc:sldMk cId="1575967699" sldId="261"/>
            <ac:picMk id="50" creationId="{40A0A333-162A-414F-9BF3-AAE59CEDBC16}"/>
          </ac:picMkLst>
        </pc:picChg>
      </pc:sldChg>
    </pc:docChg>
  </pc:docChgLst>
  <pc:docChgLst>
    <pc:chgData name="M Currie" userId="c402c155-14e7-440a-8c26-a1dca60f71bf" providerId="ADAL" clId="{9E5D2756-F179-5B40-BDB0-BEBEE775227B}"/>
    <pc:docChg chg="undo custSel modSld">
      <pc:chgData name="M Currie" userId="c402c155-14e7-440a-8c26-a1dca60f71bf" providerId="ADAL" clId="{9E5D2756-F179-5B40-BDB0-BEBEE775227B}" dt="2022-01-13T21:44:17.438" v="23" actId="1076"/>
      <pc:docMkLst>
        <pc:docMk/>
      </pc:docMkLst>
      <pc:sldChg chg="modSp">
        <pc:chgData name="M Currie" userId="c402c155-14e7-440a-8c26-a1dca60f71bf" providerId="ADAL" clId="{9E5D2756-F179-5B40-BDB0-BEBEE775227B}" dt="2022-01-13T21:44:17.438" v="23" actId="1076"/>
        <pc:sldMkLst>
          <pc:docMk/>
          <pc:sldMk cId="1575967699" sldId="261"/>
        </pc:sldMkLst>
        <pc:graphicFrameChg chg="mod modGraphic">
          <ac:chgData name="M Currie" userId="c402c155-14e7-440a-8c26-a1dca60f71bf" providerId="ADAL" clId="{9E5D2756-F179-5B40-BDB0-BEBEE775227B}" dt="2022-01-13T21:43:54.484" v="20" actId="1076"/>
          <ac:graphicFrameMkLst>
            <pc:docMk/>
            <pc:sldMk cId="1575967699" sldId="261"/>
            <ac:graphicFrameMk id="25" creationId="{A669F474-8A1B-834F-B44D-CC998EB40DC9}"/>
          </ac:graphicFrameMkLst>
        </pc:graphicFrameChg>
        <pc:graphicFrameChg chg="mod modGraphic">
          <ac:chgData name="M Currie" userId="c402c155-14e7-440a-8c26-a1dca60f71bf" providerId="ADAL" clId="{9E5D2756-F179-5B40-BDB0-BEBEE775227B}" dt="2022-01-13T21:44:09.150" v="22" actId="1076"/>
          <ac:graphicFrameMkLst>
            <pc:docMk/>
            <pc:sldMk cId="1575967699" sldId="261"/>
            <ac:graphicFrameMk id="36" creationId="{72435F0F-14CD-E040-BE7F-CB2307060784}"/>
          </ac:graphicFrameMkLst>
        </pc:graphicFrameChg>
        <pc:graphicFrameChg chg="mod modGraphic">
          <ac:chgData name="M Currie" userId="c402c155-14e7-440a-8c26-a1dca60f71bf" providerId="ADAL" clId="{9E5D2756-F179-5B40-BDB0-BEBEE775227B}" dt="2022-01-13T21:44:17.438" v="23" actId="1076"/>
          <ac:graphicFrameMkLst>
            <pc:docMk/>
            <pc:sldMk cId="1575967699" sldId="261"/>
            <ac:graphicFrameMk id="41" creationId="{E9C2F9E2-564D-5147-A032-8BC70D9158FB}"/>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D76F0A-FCCC-6141-AC18-328A9DF12AE6}" type="datetimeFigureOut">
              <a:rPr lang="en-US" smtClean="0"/>
              <a:t>1/13/22</a:t>
            </a:fld>
            <a:endParaRPr lang="en-US"/>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D1A23C-3E09-4B4C-813F-26E3CA70A3D4}" type="slidenum">
              <a:rPr lang="en-US" smtClean="0"/>
              <a:t>‹#›</a:t>
            </a:fld>
            <a:endParaRPr lang="en-US"/>
          </a:p>
        </p:txBody>
      </p:sp>
    </p:spTree>
    <p:extLst>
      <p:ext uri="{BB962C8B-B14F-4D97-AF65-F5344CB8AC3E}">
        <p14:creationId xmlns:p14="http://schemas.microsoft.com/office/powerpoint/2010/main" val="2480105140"/>
      </p:ext>
    </p:extLst>
  </p:cSld>
  <p:clrMap bg1="lt1" tx1="dk1" bg2="lt2" tx2="dk2" accent1="accent1" accent2="accent2" accent3="accent3" accent4="accent4" accent5="accent5" accent6="accent6" hlink="hlink" folHlink="folHlink"/>
  <p:notesStyle>
    <a:lvl1pPr marL="0" algn="l" defTabSz="1075334" rtl="0" eaLnBrk="1" latinLnBrk="0" hangingPunct="1">
      <a:defRPr sz="1411" kern="1200">
        <a:solidFill>
          <a:schemeClr val="tx1"/>
        </a:solidFill>
        <a:latin typeface="+mn-lt"/>
        <a:ea typeface="+mn-ea"/>
        <a:cs typeface="+mn-cs"/>
      </a:defRPr>
    </a:lvl1pPr>
    <a:lvl2pPr marL="537667" algn="l" defTabSz="1075334" rtl="0" eaLnBrk="1" latinLnBrk="0" hangingPunct="1">
      <a:defRPr sz="1411" kern="1200">
        <a:solidFill>
          <a:schemeClr val="tx1"/>
        </a:solidFill>
        <a:latin typeface="+mn-lt"/>
        <a:ea typeface="+mn-ea"/>
        <a:cs typeface="+mn-cs"/>
      </a:defRPr>
    </a:lvl2pPr>
    <a:lvl3pPr marL="1075334" algn="l" defTabSz="1075334" rtl="0" eaLnBrk="1" latinLnBrk="0" hangingPunct="1">
      <a:defRPr sz="1411" kern="1200">
        <a:solidFill>
          <a:schemeClr val="tx1"/>
        </a:solidFill>
        <a:latin typeface="+mn-lt"/>
        <a:ea typeface="+mn-ea"/>
        <a:cs typeface="+mn-cs"/>
      </a:defRPr>
    </a:lvl3pPr>
    <a:lvl4pPr marL="1613002" algn="l" defTabSz="1075334" rtl="0" eaLnBrk="1" latinLnBrk="0" hangingPunct="1">
      <a:defRPr sz="1411" kern="1200">
        <a:solidFill>
          <a:schemeClr val="tx1"/>
        </a:solidFill>
        <a:latin typeface="+mn-lt"/>
        <a:ea typeface="+mn-ea"/>
        <a:cs typeface="+mn-cs"/>
      </a:defRPr>
    </a:lvl4pPr>
    <a:lvl5pPr marL="2150669" algn="l" defTabSz="1075334" rtl="0" eaLnBrk="1" latinLnBrk="0" hangingPunct="1">
      <a:defRPr sz="1411" kern="1200">
        <a:solidFill>
          <a:schemeClr val="tx1"/>
        </a:solidFill>
        <a:latin typeface="+mn-lt"/>
        <a:ea typeface="+mn-ea"/>
        <a:cs typeface="+mn-cs"/>
      </a:defRPr>
    </a:lvl5pPr>
    <a:lvl6pPr marL="2688336" algn="l" defTabSz="1075334" rtl="0" eaLnBrk="1" latinLnBrk="0" hangingPunct="1">
      <a:defRPr sz="1411" kern="1200">
        <a:solidFill>
          <a:schemeClr val="tx1"/>
        </a:solidFill>
        <a:latin typeface="+mn-lt"/>
        <a:ea typeface="+mn-ea"/>
        <a:cs typeface="+mn-cs"/>
      </a:defRPr>
    </a:lvl6pPr>
    <a:lvl7pPr marL="3226003" algn="l" defTabSz="1075334" rtl="0" eaLnBrk="1" latinLnBrk="0" hangingPunct="1">
      <a:defRPr sz="1411" kern="1200">
        <a:solidFill>
          <a:schemeClr val="tx1"/>
        </a:solidFill>
        <a:latin typeface="+mn-lt"/>
        <a:ea typeface="+mn-ea"/>
        <a:cs typeface="+mn-cs"/>
      </a:defRPr>
    </a:lvl7pPr>
    <a:lvl8pPr marL="3763670" algn="l" defTabSz="1075334" rtl="0" eaLnBrk="1" latinLnBrk="0" hangingPunct="1">
      <a:defRPr sz="1411" kern="1200">
        <a:solidFill>
          <a:schemeClr val="tx1"/>
        </a:solidFill>
        <a:latin typeface="+mn-lt"/>
        <a:ea typeface="+mn-ea"/>
        <a:cs typeface="+mn-cs"/>
      </a:defRPr>
    </a:lvl8pPr>
    <a:lvl9pPr marL="4301338" algn="l" defTabSz="1075334" rtl="0" eaLnBrk="1" latinLnBrk="0" hangingPunct="1">
      <a:defRPr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D1A23C-3E09-4B4C-813F-26E3CA70A3D4}" type="slidenum">
              <a:rPr lang="en-US" smtClean="0"/>
              <a:t>1</a:t>
            </a:fld>
            <a:endParaRPr lang="en-US"/>
          </a:p>
        </p:txBody>
      </p:sp>
    </p:spTree>
    <p:extLst>
      <p:ext uri="{BB962C8B-B14F-4D97-AF65-F5344CB8AC3E}">
        <p14:creationId xmlns:p14="http://schemas.microsoft.com/office/powerpoint/2010/main" val="83227519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6135" y="1497626"/>
            <a:ext cx="5899441" cy="4744005"/>
          </a:xfrm>
        </p:spPr>
        <p:txBody>
          <a:bodyPr bIns="0" anchor="b">
            <a:normAutofit/>
          </a:bodyPr>
          <a:lstStyle>
            <a:lvl1pPr algn="l">
              <a:defRPr sz="5670"/>
            </a:lvl1pPr>
          </a:lstStyle>
          <a:p>
            <a:r>
              <a:rPr lang="en-US"/>
              <a:t>Click to edit Master title style</a:t>
            </a:r>
            <a:endParaRPr lang="en-US" dirty="0"/>
          </a:p>
        </p:txBody>
      </p:sp>
      <p:sp>
        <p:nvSpPr>
          <p:cNvPr id="3" name="Subtitle 2"/>
          <p:cNvSpPr>
            <a:spLocks noGrp="1"/>
          </p:cNvSpPr>
          <p:nvPr>
            <p:ph type="subTitle" idx="1"/>
          </p:nvPr>
        </p:nvSpPr>
        <p:spPr>
          <a:xfrm>
            <a:off x="2516135" y="6591583"/>
            <a:ext cx="5899441" cy="1824893"/>
          </a:xfrm>
        </p:spPr>
        <p:txBody>
          <a:bodyPr tIns="91440" bIns="91440">
            <a:normAutofit/>
          </a:bodyPr>
          <a:lstStyle>
            <a:lvl1pPr marL="0" indent="0" algn="l">
              <a:buNone/>
              <a:defRPr sz="1680" b="0" cap="all" baseline="0">
                <a:solidFill>
                  <a:schemeClr val="tx1"/>
                </a:solidFill>
              </a:defRPr>
            </a:lvl1pPr>
            <a:lvl2pPr marL="360045" indent="0" algn="ctr">
              <a:buNone/>
              <a:defRPr sz="1575"/>
            </a:lvl2pPr>
            <a:lvl3pPr marL="720090" indent="0" algn="ctr">
              <a:buNone/>
              <a:defRPr sz="1418"/>
            </a:lvl3pPr>
            <a:lvl4pPr marL="1080135" indent="0" algn="ctr">
              <a:buNone/>
              <a:defRPr sz="1260"/>
            </a:lvl4pPr>
            <a:lvl5pPr marL="1440180" indent="0" algn="ctr">
              <a:buNone/>
              <a:defRPr sz="1260"/>
            </a:lvl5pPr>
            <a:lvl6pPr marL="1800225" indent="0" algn="ctr">
              <a:buNone/>
              <a:defRPr sz="1260"/>
            </a:lvl6pPr>
            <a:lvl7pPr marL="2160270" indent="0" algn="ctr">
              <a:buNone/>
              <a:defRPr sz="1260"/>
            </a:lvl7pPr>
            <a:lvl8pPr marL="2520315" indent="0" algn="ctr">
              <a:buNone/>
              <a:defRPr sz="1260"/>
            </a:lvl8pPr>
            <a:lvl9pPr marL="2880360" indent="0" algn="ctr">
              <a:buNone/>
              <a:defRPr sz="12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1/13/22</a:t>
            </a:fld>
            <a:endParaRPr lang="en-US"/>
          </a:p>
        </p:txBody>
      </p:sp>
      <p:sp>
        <p:nvSpPr>
          <p:cNvPr id="5" name="Footer Placeholder 4"/>
          <p:cNvSpPr>
            <a:spLocks noGrp="1"/>
          </p:cNvSpPr>
          <p:nvPr>
            <p:ph type="ftr" sz="quarter" idx="11"/>
          </p:nvPr>
        </p:nvSpPr>
        <p:spPr>
          <a:xfrm>
            <a:off x="2516135" y="614709"/>
            <a:ext cx="3240607" cy="577175"/>
          </a:xfrm>
        </p:spPr>
        <p:txBody>
          <a:bodyPr/>
          <a:lstStyle/>
          <a:p>
            <a:endParaRPr lang="en-US"/>
          </a:p>
        </p:txBody>
      </p:sp>
      <p:sp>
        <p:nvSpPr>
          <p:cNvPr id="6" name="Slide Number Placeholder 5"/>
          <p:cNvSpPr>
            <a:spLocks noGrp="1"/>
          </p:cNvSpPr>
          <p:nvPr>
            <p:ph type="sldNum" sz="quarter" idx="12"/>
          </p:nvPr>
        </p:nvSpPr>
        <p:spPr>
          <a:xfrm>
            <a:off x="1506439" y="1491416"/>
            <a:ext cx="842105" cy="940012"/>
          </a:xfrm>
        </p:spPr>
        <p:txBody>
          <a:bodyPr/>
          <a:lstStyle/>
          <a:p>
            <a:fld id="{664DC100-BA9B-3641-A364-5F6B30C21C42}" type="slidenum">
              <a:rPr lang="en-US" smtClean="0"/>
              <a:t>‹#›</a:t>
            </a:fld>
            <a:endParaRPr lang="en-US"/>
          </a:p>
        </p:txBody>
      </p:sp>
      <p:cxnSp>
        <p:nvCxnSpPr>
          <p:cNvPr id="15" name="Straight Connector 14"/>
          <p:cNvCxnSpPr/>
          <p:nvPr/>
        </p:nvCxnSpPr>
        <p:spPr>
          <a:xfrm>
            <a:off x="2516135" y="6586612"/>
            <a:ext cx="589944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51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1/13/22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642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15666" y="3278110"/>
            <a:ext cx="5897852" cy="3524173"/>
          </a:xfrm>
        </p:spPr>
        <p:txBody>
          <a:bodyPr anchor="b">
            <a:normAutofit/>
          </a:bodyPr>
          <a:lstStyle>
            <a:lvl1pPr algn="l">
              <a:defRPr sz="3360"/>
            </a:lvl1pPr>
          </a:lstStyle>
          <a:p>
            <a:r>
              <a:rPr lang="en-US"/>
              <a:t>Click to edit Master title style</a:t>
            </a:r>
            <a:endParaRPr lang="en-US" dirty="0"/>
          </a:p>
        </p:txBody>
      </p:sp>
      <p:sp>
        <p:nvSpPr>
          <p:cNvPr id="3" name="Text Placeholder 2"/>
          <p:cNvSpPr>
            <a:spLocks noGrp="1"/>
          </p:cNvSpPr>
          <p:nvPr>
            <p:ph type="body" idx="1"/>
          </p:nvPr>
        </p:nvSpPr>
        <p:spPr>
          <a:xfrm>
            <a:off x="1515667" y="7104900"/>
            <a:ext cx="5897852" cy="1890801"/>
          </a:xfrm>
        </p:spPr>
        <p:txBody>
          <a:bodyPr tIns="91440">
            <a:normAutofit/>
          </a:bodyPr>
          <a:lstStyle>
            <a:lvl1pPr marL="0" indent="0" algn="l">
              <a:buNone/>
              <a:defRPr sz="1890">
                <a:solidFill>
                  <a:schemeClr val="tx1"/>
                </a:solidFill>
              </a:defRPr>
            </a:lvl1pPr>
            <a:lvl2pPr marL="360045" indent="0">
              <a:buNone/>
              <a:defRPr sz="1575">
                <a:solidFill>
                  <a:schemeClr val="tx1">
                    <a:tint val="75000"/>
                  </a:schemeClr>
                </a:solidFill>
              </a:defRPr>
            </a:lvl2pPr>
            <a:lvl3pPr marL="720090" indent="0">
              <a:buNone/>
              <a:defRPr sz="1418">
                <a:solidFill>
                  <a:schemeClr val="tx1">
                    <a:tint val="75000"/>
                  </a:schemeClr>
                </a:solidFill>
              </a:defRPr>
            </a:lvl3pPr>
            <a:lvl4pPr marL="1080135" indent="0">
              <a:buNone/>
              <a:defRPr sz="1260">
                <a:solidFill>
                  <a:schemeClr val="tx1">
                    <a:tint val="75000"/>
                  </a:schemeClr>
                </a:solidFill>
              </a:defRPr>
            </a:lvl4pPr>
            <a:lvl5pPr marL="1440180" indent="0">
              <a:buNone/>
              <a:defRPr sz="1260">
                <a:solidFill>
                  <a:schemeClr val="tx1">
                    <a:tint val="75000"/>
                  </a:schemeClr>
                </a:solidFill>
              </a:defRPr>
            </a:lvl5pPr>
            <a:lvl6pPr marL="1800225" indent="0">
              <a:buNone/>
              <a:defRPr sz="1260">
                <a:solidFill>
                  <a:schemeClr val="tx1">
                    <a:tint val="75000"/>
                  </a:schemeClr>
                </a:solidFill>
              </a:defRPr>
            </a:lvl6pPr>
            <a:lvl7pPr marL="2160270" indent="0">
              <a:buNone/>
              <a:defRPr sz="1260">
                <a:solidFill>
                  <a:schemeClr val="tx1">
                    <a:tint val="75000"/>
                  </a:schemeClr>
                </a:solidFill>
              </a:defRPr>
            </a:lvl7pPr>
            <a:lvl8pPr marL="2520315" indent="0">
              <a:buNone/>
              <a:defRPr sz="1260">
                <a:solidFill>
                  <a:schemeClr val="tx1">
                    <a:tint val="75000"/>
                  </a:schemeClr>
                </a:solidFill>
              </a:defRPr>
            </a:lvl8pPr>
            <a:lvl9pPr marL="2880360" indent="0">
              <a:buNone/>
              <a:defRPr sz="12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803511-AEBC-6B4C-94D1-263BC92D9F3E}" type="datetimeFigureOut">
              <a:rPr lang="en-US" smtClean="0"/>
              <a:t>1/13/22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1515666" y="7102639"/>
            <a:ext cx="589785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7957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15666" y="1502462"/>
            <a:ext cx="6899910" cy="197736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15665" y="3759347"/>
            <a:ext cx="3282165" cy="64167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33641" y="3759348"/>
            <a:ext cx="3281935" cy="641677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6803511-AEBC-6B4C-94D1-263BC92D9F3E}" type="datetimeFigureOut">
              <a:rPr lang="en-US" smtClean="0"/>
              <a:t>1/13/22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74932744"/>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515666" y="1501107"/>
            <a:ext cx="6899911" cy="1971795"/>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15666" y="3769828"/>
            <a:ext cx="3282054" cy="1496960"/>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4" name="Content Placeholder 3"/>
          <p:cNvSpPr>
            <a:spLocks noGrp="1"/>
          </p:cNvSpPr>
          <p:nvPr>
            <p:ph sz="half" idx="2"/>
          </p:nvPr>
        </p:nvSpPr>
        <p:spPr>
          <a:xfrm>
            <a:off x="1515666" y="5271971"/>
            <a:ext cx="3282054" cy="49363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33641" y="3776275"/>
            <a:ext cx="3281935" cy="1497509"/>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6" name="Content Placeholder 5"/>
          <p:cNvSpPr>
            <a:spLocks noGrp="1"/>
          </p:cNvSpPr>
          <p:nvPr>
            <p:ph sz="quarter" idx="4"/>
          </p:nvPr>
        </p:nvSpPr>
        <p:spPr>
          <a:xfrm>
            <a:off x="5133641" y="5266784"/>
            <a:ext cx="3281935" cy="49230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6803511-AEBC-6B4C-94D1-263BC92D9F3E}" type="datetimeFigureOut">
              <a:rPr lang="en-US" smtClean="0"/>
              <a:t>1/13/22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95673995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6803511-AEBC-6B4C-94D1-263BC92D9F3E}" type="datetimeFigureOut">
              <a:rPr lang="en-US" smtClean="0"/>
              <a:t>1/13/22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101021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803511-AEBC-6B4C-94D1-263BC92D9F3E}" type="datetimeFigureOut">
              <a:rPr lang="en-US" smtClean="0"/>
              <a:t>1/13/22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506909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10994" y="1491417"/>
            <a:ext cx="2547248" cy="4194618"/>
          </a:xfrm>
        </p:spPr>
        <p:txBody>
          <a:bodyPr anchor="b">
            <a:normAutofit/>
          </a:bodyPr>
          <a:lstStyle>
            <a:lvl1pPr algn="l">
              <a:defRPr sz="2520"/>
            </a:lvl1pPr>
          </a:lstStyle>
          <a:p>
            <a:r>
              <a:rPr lang="en-US"/>
              <a:t>Click to edit Master title style</a:t>
            </a:r>
            <a:endParaRPr lang="en-US" dirty="0"/>
          </a:p>
        </p:txBody>
      </p:sp>
      <p:sp>
        <p:nvSpPr>
          <p:cNvPr id="3" name="Content Placeholder 2"/>
          <p:cNvSpPr>
            <a:spLocks noGrp="1"/>
          </p:cNvSpPr>
          <p:nvPr>
            <p:ph idx="1"/>
          </p:nvPr>
        </p:nvSpPr>
        <p:spPr>
          <a:xfrm>
            <a:off x="4395989" y="1491418"/>
            <a:ext cx="4019587" cy="869647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10995" y="5983586"/>
            <a:ext cx="2548737" cy="4196605"/>
          </a:xfrm>
        </p:spPr>
        <p:txBody>
          <a:bodyPr>
            <a:normAutofit/>
          </a:bodyPr>
          <a:lstStyle>
            <a:lvl1pPr marL="0" indent="0" algn="l">
              <a:buNone/>
              <a:defRPr sz="168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p:txBody>
          <a:bodyPr/>
          <a:lstStyle/>
          <a:p>
            <a:fld id="{C6803511-AEBC-6B4C-94D1-263BC92D9F3E}" type="datetimeFigureOut">
              <a:rPr lang="en-US" smtClean="0"/>
              <a:t>1/13/22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17" name="Straight Connector 16"/>
          <p:cNvCxnSpPr/>
          <p:nvPr/>
        </p:nvCxnSpPr>
        <p:spPr>
          <a:xfrm>
            <a:off x="1513835" y="5983583"/>
            <a:ext cx="254444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6323177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5246327" y="900054"/>
            <a:ext cx="3686956" cy="9611655"/>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16356" y="2108424"/>
            <a:ext cx="3407182" cy="3417090"/>
          </a:xfrm>
        </p:spPr>
        <p:txBody>
          <a:bodyPr anchor="b">
            <a:normAutofit/>
          </a:bodyPr>
          <a:lstStyle>
            <a:lvl1pPr>
              <a:defRPr sz="3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5922134" y="2095414"/>
            <a:ext cx="2346748" cy="7217144"/>
          </a:xfrm>
          <a:solidFill>
            <a:schemeClr val="bg1">
              <a:lumMod val="85000"/>
            </a:schemeClr>
          </a:solidFill>
          <a:ln w="9525" cap="sq">
            <a:noFill/>
            <a:miter lim="800000"/>
          </a:ln>
          <a:effectLst/>
        </p:spPr>
        <p:txBody>
          <a:bodyPr anchor="t"/>
          <a:lstStyle>
            <a:lvl1pPr marL="0" indent="0" algn="ctr">
              <a:buNone/>
              <a:defRPr sz="2520"/>
            </a:lvl1pPr>
            <a:lvl2pPr marL="360045" indent="0">
              <a:buNone/>
              <a:defRPr sz="2205"/>
            </a:lvl2pPr>
            <a:lvl3pPr marL="720090" indent="0">
              <a:buNone/>
              <a:defRPr sz="1890"/>
            </a:lvl3pPr>
            <a:lvl4pPr marL="1080135" indent="0">
              <a:buNone/>
              <a:defRPr sz="1575"/>
            </a:lvl4pPr>
            <a:lvl5pPr marL="1440180" indent="0">
              <a:buNone/>
              <a:defRPr sz="1575"/>
            </a:lvl5pPr>
            <a:lvl6pPr marL="1800225" indent="0">
              <a:buNone/>
              <a:defRPr sz="1575"/>
            </a:lvl6pPr>
            <a:lvl7pPr marL="2160270" indent="0">
              <a:buNone/>
              <a:defRPr sz="1575"/>
            </a:lvl7pPr>
            <a:lvl8pPr marL="2520315" indent="0">
              <a:buNone/>
              <a:defRPr sz="1575"/>
            </a:lvl8pPr>
            <a:lvl9pPr marL="2880360" indent="0">
              <a:buNone/>
              <a:defRPr sz="1575"/>
            </a:lvl9pPr>
          </a:lstStyle>
          <a:p>
            <a:r>
              <a:rPr lang="en-US"/>
              <a:t>Click icon to add picture</a:t>
            </a:r>
            <a:endParaRPr lang="en-US" dirty="0"/>
          </a:p>
        </p:txBody>
      </p:sp>
      <p:sp>
        <p:nvSpPr>
          <p:cNvPr id="4" name="Text Placeholder 3"/>
          <p:cNvSpPr>
            <a:spLocks noGrp="1"/>
          </p:cNvSpPr>
          <p:nvPr>
            <p:ph type="body" sz="half" idx="2"/>
          </p:nvPr>
        </p:nvSpPr>
        <p:spPr>
          <a:xfrm>
            <a:off x="1515667" y="5872519"/>
            <a:ext cx="3402300" cy="3740318"/>
          </a:xfrm>
        </p:spPr>
        <p:txBody>
          <a:bodyPr>
            <a:normAutofit/>
          </a:bodyPr>
          <a:lstStyle>
            <a:lvl1pPr marL="0" indent="0" algn="l">
              <a:buNone/>
              <a:defRPr sz="189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a:xfrm>
            <a:off x="1508497" y="10210401"/>
            <a:ext cx="3415041" cy="597563"/>
          </a:xfrm>
        </p:spPr>
        <p:txBody>
          <a:bodyPr/>
          <a:lstStyle>
            <a:lvl1pPr algn="l">
              <a:defRPr/>
            </a:lvl1pPr>
          </a:lstStyle>
          <a:p>
            <a:fld id="{C6803511-AEBC-6B4C-94D1-263BC92D9F3E}" type="datetimeFigureOut">
              <a:rPr lang="en-US" smtClean="0"/>
              <a:t>1/13/22</a:t>
            </a:fld>
            <a:endParaRPr lang="en-US"/>
          </a:p>
        </p:txBody>
      </p:sp>
      <p:sp>
        <p:nvSpPr>
          <p:cNvPr id="6" name="Footer Placeholder 5"/>
          <p:cNvSpPr>
            <a:spLocks noGrp="1"/>
          </p:cNvSpPr>
          <p:nvPr>
            <p:ph type="ftr" sz="quarter" idx="11"/>
          </p:nvPr>
        </p:nvSpPr>
        <p:spPr>
          <a:xfrm>
            <a:off x="1509407" y="594798"/>
            <a:ext cx="3414131" cy="599071"/>
          </a:xfrm>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1" name="Straight Connector 30"/>
          <p:cNvCxnSpPr/>
          <p:nvPr/>
        </p:nvCxnSpPr>
        <p:spPr>
          <a:xfrm>
            <a:off x="1513345" y="5868063"/>
            <a:ext cx="34041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78623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1/13/22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339053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63930" y="1491419"/>
            <a:ext cx="1158178" cy="869845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15666" y="1491419"/>
            <a:ext cx="5566150" cy="869845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1/13/22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7263929" y="1491419"/>
            <a:ext cx="0" cy="869845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85140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3762703"/>
            <a:ext cx="9601200" cy="761510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11377807"/>
            <a:ext cx="9601201" cy="1446157"/>
          </a:xfrm>
          <a:prstGeom prst="rect">
            <a:avLst/>
          </a:prstGeom>
        </p:spPr>
      </p:pic>
      <p:cxnSp>
        <p:nvCxnSpPr>
          <p:cNvPr id="13" name="Straight Connector 12"/>
          <p:cNvCxnSpPr/>
          <p:nvPr/>
        </p:nvCxnSpPr>
        <p:spPr>
          <a:xfrm>
            <a:off x="0" y="11388770"/>
            <a:ext cx="96012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515666" y="1501772"/>
            <a:ext cx="6899910" cy="195857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515666" y="3762703"/>
            <a:ext cx="6899910" cy="644114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928869" y="616692"/>
            <a:ext cx="2486707" cy="577175"/>
          </a:xfrm>
          <a:prstGeom prst="rect">
            <a:avLst/>
          </a:prstGeom>
        </p:spPr>
        <p:txBody>
          <a:bodyPr vert="horz" lIns="91440" tIns="45720" rIns="91440" bIns="45720" rtlCol="0" anchor="ctr"/>
          <a:lstStyle>
            <a:lvl1pPr algn="r">
              <a:defRPr sz="1050">
                <a:solidFill>
                  <a:schemeClr val="tx1">
                    <a:tint val="75000"/>
                  </a:schemeClr>
                </a:solidFill>
              </a:defRPr>
            </a:lvl1pPr>
          </a:lstStyle>
          <a:p>
            <a:fld id="{C6803511-AEBC-6B4C-94D1-263BC92D9F3E}" type="datetimeFigureOut">
              <a:rPr lang="en-US" smtClean="0"/>
              <a:t>1/13/22</a:t>
            </a:fld>
            <a:endParaRPr lang="en-US"/>
          </a:p>
        </p:txBody>
      </p:sp>
      <p:sp>
        <p:nvSpPr>
          <p:cNvPr id="5" name="Footer Placeholder 4"/>
          <p:cNvSpPr>
            <a:spLocks noGrp="1"/>
          </p:cNvSpPr>
          <p:nvPr>
            <p:ph type="ftr" sz="quarter" idx="3"/>
          </p:nvPr>
        </p:nvSpPr>
        <p:spPr>
          <a:xfrm>
            <a:off x="1515666" y="614709"/>
            <a:ext cx="4235704" cy="57717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12111" y="1491416"/>
            <a:ext cx="835533" cy="940012"/>
          </a:xfrm>
          <a:prstGeom prst="rect">
            <a:avLst/>
          </a:prstGeom>
        </p:spPr>
        <p:txBody>
          <a:bodyPr vert="horz" lIns="91440" tIns="45720" rIns="91440" bIns="45720" rtlCol="0" anchor="t"/>
          <a:lstStyle>
            <a:lvl1pPr algn="r">
              <a:defRPr sz="2940">
                <a:solidFill>
                  <a:schemeClr val="accent1"/>
                </a:solidFill>
              </a:defRPr>
            </a:lvl1pPr>
          </a:lstStyle>
          <a:p>
            <a:fld id="{664DC100-BA9B-3641-A364-5F6B30C21C42}" type="slidenum">
              <a:rPr lang="en-US" smtClean="0"/>
              <a:t>‹#›</a:t>
            </a:fld>
            <a:endParaRPr lang="en-US"/>
          </a:p>
        </p:txBody>
      </p:sp>
    </p:spTree>
    <p:extLst>
      <p:ext uri="{BB962C8B-B14F-4D97-AF65-F5344CB8AC3E}">
        <p14:creationId xmlns:p14="http://schemas.microsoft.com/office/powerpoint/2010/main" val="36639442"/>
      </p:ext>
    </p:extLst>
  </p:cSld>
  <p:clrMap bg1="lt1" tx1="dk1" bg2="lt2" tx2="dk2" accent1="accent1" accent2="accent2" accent3="accent3" accent4="accent4" accent5="accent5" accent6="accent6" hlink="hlink" folHlink="folHlink"/>
  <p:sldLayoutIdLst>
    <p:sldLayoutId id="2147484449" r:id="rId1"/>
    <p:sldLayoutId id="2147484450" r:id="rId2"/>
    <p:sldLayoutId id="2147484451" r:id="rId3"/>
    <p:sldLayoutId id="2147484452" r:id="rId4"/>
    <p:sldLayoutId id="2147484453" r:id="rId5"/>
    <p:sldLayoutId id="2147484454" r:id="rId6"/>
    <p:sldLayoutId id="2147484455" r:id="rId7"/>
    <p:sldLayoutId id="2147484456" r:id="rId8"/>
    <p:sldLayoutId id="2147484457" r:id="rId9"/>
    <p:sldLayoutId id="2147484458" r:id="rId10"/>
    <p:sldLayoutId id="2147484459" r:id="rId11"/>
  </p:sldLayoutIdLst>
  <p:txStyles>
    <p:titleStyle>
      <a:lvl1pPr algn="l" defTabSz="720090" rtl="0" eaLnBrk="1" latinLnBrk="0" hangingPunct="1">
        <a:lnSpc>
          <a:spcPct val="90000"/>
        </a:lnSpc>
        <a:spcBef>
          <a:spcPct val="0"/>
        </a:spcBef>
        <a:buNone/>
        <a:defRPr sz="3360" b="0" i="0" kern="1200" cap="all">
          <a:solidFill>
            <a:schemeClr val="tx1"/>
          </a:solidFill>
          <a:effectLst/>
          <a:latin typeface="+mj-lt"/>
          <a:ea typeface="+mj-ea"/>
          <a:cs typeface="+mj-cs"/>
        </a:defRPr>
      </a:lvl1pPr>
    </p:titleStyle>
    <p:bodyStyle>
      <a:lvl1pPr marL="240030" indent="-240030" algn="l" defTabSz="720090" rtl="0" eaLnBrk="1" latinLnBrk="0" hangingPunct="1">
        <a:lnSpc>
          <a:spcPct val="120000"/>
        </a:lnSpc>
        <a:spcBef>
          <a:spcPts val="1050"/>
        </a:spcBef>
        <a:buClr>
          <a:schemeClr val="accent1"/>
        </a:buClr>
        <a:buSzPct val="100000"/>
        <a:buFont typeface="Arial" panose="020B0604020202020204" pitchFamily="34" charset="0"/>
        <a:buChar char="•"/>
        <a:defRPr sz="2100" kern="1200" cap="none">
          <a:solidFill>
            <a:schemeClr val="tx1"/>
          </a:solidFill>
          <a:effectLst/>
          <a:latin typeface="+mn-lt"/>
          <a:ea typeface="+mn-ea"/>
          <a:cs typeface="+mn-cs"/>
        </a:defRPr>
      </a:lvl1pPr>
      <a:lvl2pPr marL="72009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baseline="0">
          <a:solidFill>
            <a:schemeClr val="tx1"/>
          </a:solidFill>
          <a:effectLst/>
          <a:latin typeface="+mn-lt"/>
          <a:ea typeface="+mn-ea"/>
          <a:cs typeface="+mn-cs"/>
        </a:defRPr>
      </a:lvl2pPr>
      <a:lvl3pPr marL="120015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a:solidFill>
            <a:schemeClr val="tx1"/>
          </a:solidFill>
          <a:effectLst/>
          <a:latin typeface="+mn-lt"/>
          <a:ea typeface="+mn-ea"/>
          <a:cs typeface="+mn-cs"/>
        </a:defRPr>
      </a:lvl3pPr>
      <a:lvl4pPr marL="168021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470" kern="1200" cap="none" baseline="0">
          <a:solidFill>
            <a:schemeClr val="tx1"/>
          </a:solidFill>
          <a:effectLst/>
          <a:latin typeface="+mn-lt"/>
          <a:ea typeface="+mn-ea"/>
          <a:cs typeface="+mn-cs"/>
        </a:defRPr>
      </a:lvl4pPr>
      <a:lvl5pPr marL="216027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260" kern="1200" cap="none">
          <a:solidFill>
            <a:schemeClr val="tx1"/>
          </a:solidFill>
          <a:effectLst/>
          <a:latin typeface="+mn-lt"/>
          <a:ea typeface="+mn-ea"/>
          <a:cs typeface="+mn-cs"/>
        </a:defRPr>
      </a:lvl5pPr>
      <a:lvl6pPr marL="264033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6pPr>
      <a:lvl7pPr marL="312039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7pPr>
      <a:lvl8pPr marL="360045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8pPr>
      <a:lvl9pPr marL="408051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9pPr>
    </p:bodyStyle>
    <p:otherStyle>
      <a:defPPr>
        <a:defRPr lang="en-US"/>
      </a:defPPr>
      <a:lvl1pPr marL="0" algn="l" defTabSz="720090" rtl="0" eaLnBrk="1" latinLnBrk="0" hangingPunct="1">
        <a:defRPr sz="1418" kern="1200">
          <a:solidFill>
            <a:schemeClr val="tx1"/>
          </a:solidFill>
          <a:latin typeface="+mn-lt"/>
          <a:ea typeface="+mn-ea"/>
          <a:cs typeface="+mn-cs"/>
        </a:defRPr>
      </a:lvl1pPr>
      <a:lvl2pPr marL="360045" algn="l" defTabSz="720090" rtl="0" eaLnBrk="1" latinLnBrk="0" hangingPunct="1">
        <a:defRPr sz="1418" kern="1200">
          <a:solidFill>
            <a:schemeClr val="tx1"/>
          </a:solidFill>
          <a:latin typeface="+mn-lt"/>
          <a:ea typeface="+mn-ea"/>
          <a:cs typeface="+mn-cs"/>
        </a:defRPr>
      </a:lvl2pPr>
      <a:lvl3pPr marL="720090" algn="l" defTabSz="720090" rtl="0" eaLnBrk="1" latinLnBrk="0" hangingPunct="1">
        <a:defRPr sz="1418" kern="1200">
          <a:solidFill>
            <a:schemeClr val="tx1"/>
          </a:solidFill>
          <a:latin typeface="+mn-lt"/>
          <a:ea typeface="+mn-ea"/>
          <a:cs typeface="+mn-cs"/>
        </a:defRPr>
      </a:lvl3pPr>
      <a:lvl4pPr marL="1080135" algn="l" defTabSz="720090" rtl="0" eaLnBrk="1" latinLnBrk="0" hangingPunct="1">
        <a:defRPr sz="1418" kern="1200">
          <a:solidFill>
            <a:schemeClr val="tx1"/>
          </a:solidFill>
          <a:latin typeface="+mn-lt"/>
          <a:ea typeface="+mn-ea"/>
          <a:cs typeface="+mn-cs"/>
        </a:defRPr>
      </a:lvl4pPr>
      <a:lvl5pPr marL="1440180" algn="l" defTabSz="720090" rtl="0" eaLnBrk="1" latinLnBrk="0" hangingPunct="1">
        <a:defRPr sz="1418" kern="1200">
          <a:solidFill>
            <a:schemeClr val="tx1"/>
          </a:solidFill>
          <a:latin typeface="+mn-lt"/>
          <a:ea typeface="+mn-ea"/>
          <a:cs typeface="+mn-cs"/>
        </a:defRPr>
      </a:lvl5pPr>
      <a:lvl6pPr marL="1800225" algn="l" defTabSz="720090" rtl="0" eaLnBrk="1" latinLnBrk="0" hangingPunct="1">
        <a:defRPr sz="1418" kern="1200">
          <a:solidFill>
            <a:schemeClr val="tx1"/>
          </a:solidFill>
          <a:latin typeface="+mn-lt"/>
          <a:ea typeface="+mn-ea"/>
          <a:cs typeface="+mn-cs"/>
        </a:defRPr>
      </a:lvl6pPr>
      <a:lvl7pPr marL="2160270" algn="l" defTabSz="720090" rtl="0" eaLnBrk="1" latinLnBrk="0" hangingPunct="1">
        <a:defRPr sz="1418" kern="1200">
          <a:solidFill>
            <a:schemeClr val="tx1"/>
          </a:solidFill>
          <a:latin typeface="+mn-lt"/>
          <a:ea typeface="+mn-ea"/>
          <a:cs typeface="+mn-cs"/>
        </a:defRPr>
      </a:lvl7pPr>
      <a:lvl8pPr marL="2520315" algn="l" defTabSz="720090" rtl="0" eaLnBrk="1" latinLnBrk="0" hangingPunct="1">
        <a:defRPr sz="1418" kern="1200">
          <a:solidFill>
            <a:schemeClr val="tx1"/>
          </a:solidFill>
          <a:latin typeface="+mn-lt"/>
          <a:ea typeface="+mn-ea"/>
          <a:cs typeface="+mn-cs"/>
        </a:defRPr>
      </a:lvl8pPr>
      <a:lvl9pPr marL="2880360" algn="l" defTabSz="720090" rtl="0" eaLnBrk="1" latinLnBrk="0" hangingPunct="1">
        <a:defRPr sz="1418"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tiff"/><Relationship Id="rId13" Type="http://schemas.openxmlformats.org/officeDocument/2006/relationships/image" Target="../media/image12.png"/><Relationship Id="rId3" Type="http://schemas.openxmlformats.org/officeDocument/2006/relationships/image" Target="../media/image2.tiff"/><Relationship Id="rId7" Type="http://schemas.openxmlformats.org/officeDocument/2006/relationships/image" Target="../media/image6.tiff"/><Relationship Id="rId12"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tiff"/><Relationship Id="rId11" Type="http://schemas.openxmlformats.org/officeDocument/2006/relationships/image" Target="../media/image10.png"/><Relationship Id="rId5" Type="http://schemas.openxmlformats.org/officeDocument/2006/relationships/image" Target="../media/image4.tiff"/><Relationship Id="rId10" Type="http://schemas.openxmlformats.org/officeDocument/2006/relationships/image" Target="../media/image9.tiff"/><Relationship Id="rId4" Type="http://schemas.openxmlformats.org/officeDocument/2006/relationships/image" Target="../media/image3.tiff"/><Relationship Id="rId9" Type="http://schemas.openxmlformats.org/officeDocument/2006/relationships/image" Target="../media/image8.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A6FB130-4E0C-4544-B5B6-88F4EEE81AE6}"/>
              </a:ext>
            </a:extLst>
          </p:cNvPr>
          <p:cNvSpPr/>
          <p:nvPr/>
        </p:nvSpPr>
        <p:spPr>
          <a:xfrm>
            <a:off x="0" y="11598443"/>
            <a:ext cx="9601200" cy="1203157"/>
          </a:xfrm>
          <a:prstGeom prst="rect">
            <a:avLst/>
          </a:prstGeom>
          <a:solidFill>
            <a:srgbClr val="B71E42">
              <a:alpha val="36863"/>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82D2C02-0618-7940-B975-FB9C8D9E1CF6}"/>
              </a:ext>
            </a:extLst>
          </p:cNvPr>
          <p:cNvSpPr/>
          <p:nvPr/>
        </p:nvSpPr>
        <p:spPr>
          <a:xfrm>
            <a:off x="1854" y="2204663"/>
            <a:ext cx="9605587" cy="9393780"/>
          </a:xfrm>
          <a:prstGeom prst="rect">
            <a:avLst/>
          </a:prstGeom>
          <a:solidFill>
            <a:srgbClr val="E0DE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28503068-B79C-604C-81EB-2394765E47A8}"/>
              </a:ext>
            </a:extLst>
          </p:cNvPr>
          <p:cNvPicPr>
            <a:picLocks noChangeAspect="1"/>
          </p:cNvPicPr>
          <p:nvPr/>
        </p:nvPicPr>
        <p:blipFill>
          <a:blip r:embed="rId3"/>
          <a:stretch>
            <a:fillRect/>
          </a:stretch>
        </p:blipFill>
        <p:spPr>
          <a:xfrm>
            <a:off x="0" y="14383"/>
            <a:ext cx="9607442" cy="2451100"/>
          </a:xfrm>
          <a:prstGeom prst="rect">
            <a:avLst/>
          </a:prstGeom>
        </p:spPr>
      </p:pic>
      <p:sp>
        <p:nvSpPr>
          <p:cNvPr id="18" name="TextBox 17">
            <a:extLst>
              <a:ext uri="{FF2B5EF4-FFF2-40B4-BE49-F238E27FC236}">
                <a16:creationId xmlns:a16="http://schemas.microsoft.com/office/drawing/2014/main" id="{9C461DD5-D03F-7944-93FA-552A23ABD0FB}"/>
              </a:ext>
            </a:extLst>
          </p:cNvPr>
          <p:cNvSpPr txBox="1"/>
          <p:nvPr/>
        </p:nvSpPr>
        <p:spPr>
          <a:xfrm>
            <a:off x="2642441" y="1250555"/>
            <a:ext cx="6588370" cy="954107"/>
          </a:xfrm>
          <a:prstGeom prst="rect">
            <a:avLst/>
          </a:prstGeom>
          <a:solidFill>
            <a:schemeClr val="accent5">
              <a:lumMod val="40000"/>
              <a:lumOff val="60000"/>
            </a:schemeClr>
          </a:solidFill>
        </p:spPr>
        <p:txBody>
          <a:bodyPr wrap="square" rtlCol="0">
            <a:spAutoFit/>
          </a:bodyPr>
          <a:lstStyle/>
          <a:p>
            <a:pPr algn="ctr"/>
            <a:r>
              <a:rPr lang="en-US" sz="2800" b="1" dirty="0">
                <a:latin typeface="American Typewriter" panose="02090604020004020304" pitchFamily="18" charset="77"/>
              </a:rPr>
              <a:t>History</a:t>
            </a:r>
          </a:p>
          <a:p>
            <a:pPr algn="ctr"/>
            <a:r>
              <a:rPr lang="en-US" sz="2800" b="1" dirty="0"/>
              <a:t>Recommended Reading</a:t>
            </a:r>
          </a:p>
        </p:txBody>
      </p:sp>
      <p:pic>
        <p:nvPicPr>
          <p:cNvPr id="11" name="Picture 10">
            <a:extLst>
              <a:ext uri="{FF2B5EF4-FFF2-40B4-BE49-F238E27FC236}">
                <a16:creationId xmlns:a16="http://schemas.microsoft.com/office/drawing/2014/main" id="{0EFA3C77-52AF-0841-9253-18502441583A}"/>
              </a:ext>
            </a:extLst>
          </p:cNvPr>
          <p:cNvPicPr>
            <a:picLocks noChangeAspect="1"/>
          </p:cNvPicPr>
          <p:nvPr/>
        </p:nvPicPr>
        <p:blipFill>
          <a:blip r:embed="rId4">
            <a:lum bright="70000" contrast="-70000"/>
          </a:blip>
          <a:stretch>
            <a:fillRect/>
          </a:stretch>
        </p:blipFill>
        <p:spPr>
          <a:xfrm>
            <a:off x="539749" y="11640995"/>
            <a:ext cx="8521700" cy="368300"/>
          </a:xfrm>
          <a:prstGeom prst="rect">
            <a:avLst/>
          </a:prstGeom>
        </p:spPr>
      </p:pic>
      <p:pic>
        <p:nvPicPr>
          <p:cNvPr id="12" name="Picture 11">
            <a:extLst>
              <a:ext uri="{FF2B5EF4-FFF2-40B4-BE49-F238E27FC236}">
                <a16:creationId xmlns:a16="http://schemas.microsoft.com/office/drawing/2014/main" id="{13380A5A-FF0F-F54F-A0FA-E60EC52F2496}"/>
              </a:ext>
            </a:extLst>
          </p:cNvPr>
          <p:cNvPicPr>
            <a:picLocks noChangeAspect="1"/>
          </p:cNvPicPr>
          <p:nvPr/>
        </p:nvPicPr>
        <p:blipFill>
          <a:blip r:embed="rId5">
            <a:lum bright="70000" contrast="-70000"/>
          </a:blip>
          <a:stretch>
            <a:fillRect/>
          </a:stretch>
        </p:blipFill>
        <p:spPr>
          <a:xfrm>
            <a:off x="920749" y="12025337"/>
            <a:ext cx="7759700" cy="368300"/>
          </a:xfrm>
          <a:prstGeom prst="rect">
            <a:avLst/>
          </a:prstGeom>
        </p:spPr>
      </p:pic>
      <p:pic>
        <p:nvPicPr>
          <p:cNvPr id="14" name="Picture 13">
            <a:extLst>
              <a:ext uri="{FF2B5EF4-FFF2-40B4-BE49-F238E27FC236}">
                <a16:creationId xmlns:a16="http://schemas.microsoft.com/office/drawing/2014/main" id="{4E87709F-5094-D34B-AF7F-C47CF2BCCA64}"/>
              </a:ext>
            </a:extLst>
          </p:cNvPr>
          <p:cNvPicPr>
            <a:picLocks noChangeAspect="1"/>
          </p:cNvPicPr>
          <p:nvPr/>
        </p:nvPicPr>
        <p:blipFill>
          <a:blip r:embed="rId6">
            <a:lum bright="70000" contrast="-70000"/>
          </a:blip>
          <a:stretch>
            <a:fillRect/>
          </a:stretch>
        </p:blipFill>
        <p:spPr>
          <a:xfrm>
            <a:off x="4018971" y="12332709"/>
            <a:ext cx="1627850" cy="306543"/>
          </a:xfrm>
          <a:prstGeom prst="rect">
            <a:avLst/>
          </a:prstGeom>
        </p:spPr>
      </p:pic>
      <p:pic>
        <p:nvPicPr>
          <p:cNvPr id="4" name="Picture 3">
            <a:extLst>
              <a:ext uri="{FF2B5EF4-FFF2-40B4-BE49-F238E27FC236}">
                <a16:creationId xmlns:a16="http://schemas.microsoft.com/office/drawing/2014/main" id="{1CF93A30-B80B-5444-9646-1BBDC4BF1E2B}"/>
              </a:ext>
            </a:extLst>
          </p:cNvPr>
          <p:cNvPicPr>
            <a:picLocks noChangeAspect="1"/>
          </p:cNvPicPr>
          <p:nvPr/>
        </p:nvPicPr>
        <p:blipFill>
          <a:blip r:embed="rId7">
            <a:clrChange>
              <a:clrFrom>
                <a:srgbClr val="FFFFFF"/>
              </a:clrFrom>
              <a:clrTo>
                <a:srgbClr val="FFFFFF">
                  <a:alpha val="0"/>
                </a:srgbClr>
              </a:clrTo>
            </a:clrChange>
          </a:blip>
          <a:stretch>
            <a:fillRect/>
          </a:stretch>
        </p:blipFill>
        <p:spPr>
          <a:xfrm>
            <a:off x="8344660" y="1250554"/>
            <a:ext cx="1006800" cy="977678"/>
          </a:xfrm>
          <a:prstGeom prst="rect">
            <a:avLst/>
          </a:prstGeom>
        </p:spPr>
      </p:pic>
      <p:graphicFrame>
        <p:nvGraphicFramePr>
          <p:cNvPr id="25" name="Table 24">
            <a:extLst>
              <a:ext uri="{FF2B5EF4-FFF2-40B4-BE49-F238E27FC236}">
                <a16:creationId xmlns:a16="http://schemas.microsoft.com/office/drawing/2014/main" id="{A669F474-8A1B-834F-B44D-CC998EB40DC9}"/>
              </a:ext>
            </a:extLst>
          </p:cNvPr>
          <p:cNvGraphicFramePr>
            <a:graphicFrameLocks noGrp="1"/>
          </p:cNvGraphicFramePr>
          <p:nvPr>
            <p:extLst>
              <p:ext uri="{D42A27DB-BD31-4B8C-83A1-F6EECF244321}">
                <p14:modId xmlns:p14="http://schemas.microsoft.com/office/powerpoint/2010/main" val="1851153393"/>
              </p:ext>
            </p:extLst>
          </p:nvPr>
        </p:nvGraphicFramePr>
        <p:xfrm>
          <a:off x="4018971" y="2712767"/>
          <a:ext cx="5458078" cy="2249822"/>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rtl="0" eaLnBrk="1" fontAlgn="auto" latinLnBrk="0" hangingPunct="1">
                        <a:lnSpc>
                          <a:spcPct val="100000"/>
                        </a:lnSpc>
                        <a:spcBef>
                          <a:spcPts val="0"/>
                        </a:spcBef>
                        <a:spcAft>
                          <a:spcPts val="0"/>
                        </a:spcAft>
                        <a:buClrTx/>
                        <a:buSzTx/>
                        <a:buFontTx/>
                        <a:buNone/>
                      </a:pPr>
                      <a:r>
                        <a:rPr lang="en-GB" sz="1600" b="0" dirty="0">
                          <a:solidFill>
                            <a:schemeClr val="bg1"/>
                          </a:solidFill>
                          <a:latin typeface="+mn-lt"/>
                          <a:cs typeface="Calibri"/>
                        </a:rPr>
                        <a:t>Once by Morris </a:t>
                      </a:r>
                      <a:r>
                        <a:rPr lang="en-GB" sz="1600" b="0" dirty="0" err="1">
                          <a:solidFill>
                            <a:schemeClr val="bg1"/>
                          </a:solidFill>
                          <a:latin typeface="+mn-lt"/>
                          <a:cs typeface="Calibri"/>
                        </a:rPr>
                        <a:t>Gleitzman</a:t>
                      </a:r>
                      <a:endParaRPr lang="en-GB" sz="1600" b="0" dirty="0">
                        <a:solidFill>
                          <a:schemeClr val="bg1"/>
                        </a:solidFill>
                        <a:latin typeface="+mn-lt"/>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rtl="0" eaLnBrk="1" fontAlgn="auto" latinLnBrk="0" hangingPunct="1">
                        <a:lnSpc>
                          <a:spcPct val="100000"/>
                        </a:lnSpc>
                        <a:spcBef>
                          <a:spcPts val="0"/>
                        </a:spcBef>
                        <a:spcAft>
                          <a:spcPts val="0"/>
                        </a:spcAft>
                        <a:buClrTx/>
                        <a:buSzTx/>
                        <a:buFontTx/>
                        <a:buNone/>
                      </a:pPr>
                      <a:r>
                        <a:rPr lang="en-GB" sz="1400" u="none" strike="noStrike" dirty="0">
                          <a:effectLst/>
                        </a:rPr>
                        <a:t>Once is the story of a young Jewish boy called Felix who is determined to escape the orphanage he lives in to save his parents from the Nazis in occupied Poland. Once is the first of a series of six books that Morris </a:t>
                      </a:r>
                      <a:r>
                        <a:rPr lang="en-GB" sz="1400" u="none" strike="noStrike" dirty="0" err="1">
                          <a:effectLst/>
                        </a:rPr>
                        <a:t>Gleitzman</a:t>
                      </a:r>
                      <a:r>
                        <a:rPr lang="en-GB" sz="1400" u="none" strike="noStrike" dirty="0">
                          <a:effectLst/>
                        </a:rPr>
                        <a:t> has written about WWII. Other books about the Holocaust include When Hitler stole Pink Rabbit by Judith Kerr, When the World was Ours by Liz Kessler and Hitler's Canary by Sandi Toksvig.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£5.94. </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26" name="Picture 25">
            <a:extLst>
              <a:ext uri="{FF2B5EF4-FFF2-40B4-BE49-F238E27FC236}">
                <a16:creationId xmlns:a16="http://schemas.microsoft.com/office/drawing/2014/main" id="{C673978D-2893-AF45-9E22-EF753642E082}"/>
              </a:ext>
            </a:extLst>
          </p:cNvPr>
          <p:cNvPicPr>
            <a:picLocks noChangeAspect="1"/>
          </p:cNvPicPr>
          <p:nvPr/>
        </p:nvPicPr>
        <p:blipFill>
          <a:blip r:embed="rId8">
            <a:duotone>
              <a:schemeClr val="accent1">
                <a:shade val="45000"/>
                <a:satMod val="135000"/>
              </a:schemeClr>
              <a:prstClr val="white"/>
            </a:duotone>
          </a:blip>
          <a:stretch>
            <a:fillRect/>
          </a:stretch>
        </p:blipFill>
        <p:spPr>
          <a:xfrm>
            <a:off x="2160583" y="3523698"/>
            <a:ext cx="1698951" cy="399782"/>
          </a:xfrm>
          <a:prstGeom prst="rect">
            <a:avLst/>
          </a:prstGeom>
        </p:spPr>
      </p:pic>
      <p:pic>
        <p:nvPicPr>
          <p:cNvPr id="30" name="Picture 29">
            <a:extLst>
              <a:ext uri="{FF2B5EF4-FFF2-40B4-BE49-F238E27FC236}">
                <a16:creationId xmlns:a16="http://schemas.microsoft.com/office/drawing/2014/main" id="{66398CC0-09FB-2740-9BD7-86AC280493EB}"/>
              </a:ext>
            </a:extLst>
          </p:cNvPr>
          <p:cNvPicPr>
            <a:picLocks noChangeAspect="1"/>
          </p:cNvPicPr>
          <p:nvPr/>
        </p:nvPicPr>
        <p:blipFill>
          <a:blip r:embed="rId9">
            <a:duotone>
              <a:schemeClr val="accent1">
                <a:shade val="45000"/>
                <a:satMod val="135000"/>
              </a:schemeClr>
              <a:prstClr val="white"/>
            </a:duotone>
          </a:blip>
          <a:stretch>
            <a:fillRect/>
          </a:stretch>
        </p:blipFill>
        <p:spPr>
          <a:xfrm>
            <a:off x="2583018" y="2710319"/>
            <a:ext cx="854080" cy="372585"/>
          </a:xfrm>
          <a:prstGeom prst="rect">
            <a:avLst/>
          </a:prstGeom>
        </p:spPr>
      </p:pic>
      <p:pic>
        <p:nvPicPr>
          <p:cNvPr id="35" name="Picture 34">
            <a:extLst>
              <a:ext uri="{FF2B5EF4-FFF2-40B4-BE49-F238E27FC236}">
                <a16:creationId xmlns:a16="http://schemas.microsoft.com/office/drawing/2014/main" id="{AEC3A73C-8659-F54B-A959-7593C2362DDC}"/>
              </a:ext>
            </a:extLst>
          </p:cNvPr>
          <p:cNvPicPr>
            <a:picLocks noChangeAspect="1"/>
          </p:cNvPicPr>
          <p:nvPr/>
        </p:nvPicPr>
        <p:blipFill>
          <a:blip r:embed="rId10">
            <a:duotone>
              <a:schemeClr val="accent1">
                <a:shade val="45000"/>
                <a:satMod val="135000"/>
              </a:schemeClr>
              <a:prstClr val="white"/>
            </a:duotone>
          </a:blip>
          <a:stretch>
            <a:fillRect/>
          </a:stretch>
        </p:blipFill>
        <p:spPr>
          <a:xfrm>
            <a:off x="2418190" y="4489788"/>
            <a:ext cx="1183737" cy="361234"/>
          </a:xfrm>
          <a:prstGeom prst="rect">
            <a:avLst/>
          </a:prstGeom>
        </p:spPr>
      </p:pic>
      <p:graphicFrame>
        <p:nvGraphicFramePr>
          <p:cNvPr id="36" name="Table 35">
            <a:extLst>
              <a:ext uri="{FF2B5EF4-FFF2-40B4-BE49-F238E27FC236}">
                <a16:creationId xmlns:a16="http://schemas.microsoft.com/office/drawing/2014/main" id="{72435F0F-14CD-E040-BE7F-CB2307060784}"/>
              </a:ext>
            </a:extLst>
          </p:cNvPr>
          <p:cNvGraphicFramePr>
            <a:graphicFrameLocks noGrp="1"/>
          </p:cNvGraphicFramePr>
          <p:nvPr>
            <p:extLst>
              <p:ext uri="{D42A27DB-BD31-4B8C-83A1-F6EECF244321}">
                <p14:modId xmlns:p14="http://schemas.microsoft.com/office/powerpoint/2010/main" val="911105293"/>
              </p:ext>
            </p:extLst>
          </p:nvPr>
        </p:nvGraphicFramePr>
        <p:xfrm>
          <a:off x="4008459" y="5353802"/>
          <a:ext cx="5458078" cy="3019399"/>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rtl="0" eaLnBrk="1" fontAlgn="auto" latinLnBrk="0" hangingPunct="1">
                        <a:lnSpc>
                          <a:spcPct val="100000"/>
                        </a:lnSpc>
                        <a:spcBef>
                          <a:spcPts val="0"/>
                        </a:spcBef>
                        <a:spcAft>
                          <a:spcPts val="0"/>
                        </a:spcAft>
                        <a:buClrTx/>
                        <a:buSzTx/>
                        <a:buFontTx/>
                        <a:buNone/>
                      </a:pPr>
                      <a:r>
                        <a:rPr lang="en-GB" sz="1600" b="0" dirty="0">
                          <a:solidFill>
                            <a:schemeClr val="bg1"/>
                          </a:solidFill>
                          <a:latin typeface="+mn-lt"/>
                          <a:cs typeface="Calibri"/>
                        </a:rPr>
                        <a:t>Two Brothers by Ben Elton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lvl="0" algn="l">
                        <a:lnSpc>
                          <a:spcPct val="100000"/>
                        </a:lnSpc>
                        <a:spcBef>
                          <a:spcPts val="0"/>
                        </a:spcBef>
                        <a:spcAft>
                          <a:spcPts val="0"/>
                        </a:spcAft>
                        <a:buNone/>
                      </a:pPr>
                      <a:r>
                        <a:rPr lang="en-GB" sz="1400" b="0" i="0" u="none" strike="noStrike" noProof="0" dirty="0">
                          <a:effectLst/>
                          <a:latin typeface="Gill Sans MT"/>
                        </a:rPr>
                        <a:t>Berlin 1920</a:t>
                      </a:r>
                      <a:endParaRPr lang="en-US" dirty="0"/>
                    </a:p>
                    <a:p>
                      <a:pPr lvl="0" algn="l">
                        <a:lnSpc>
                          <a:spcPct val="100000"/>
                        </a:lnSpc>
                        <a:spcBef>
                          <a:spcPts val="0"/>
                        </a:spcBef>
                        <a:spcAft>
                          <a:spcPts val="0"/>
                        </a:spcAft>
                        <a:buNone/>
                      </a:pPr>
                      <a:r>
                        <a:rPr lang="en-GB" sz="1400" b="0" i="0" u="none" strike="noStrike" noProof="0" dirty="0">
                          <a:effectLst/>
                          <a:latin typeface="Gill Sans MT"/>
                        </a:rPr>
                        <a:t>Two babies are born. Two brothers. United and indivisible, sharing everything. Twins in all but blood. As Germany marches into its Nazi Armageddon, the ties of family, friendship and love are tested to the very limits of endurance. And the brothers are faced with an unimaginable choice....</a:t>
                      </a:r>
                      <a:endParaRPr lang="en-GB" dirty="0"/>
                    </a:p>
                    <a:p>
                      <a:pPr lvl="0" algn="l">
                        <a:lnSpc>
                          <a:spcPct val="100000"/>
                        </a:lnSpc>
                        <a:spcBef>
                          <a:spcPts val="0"/>
                        </a:spcBef>
                        <a:spcAft>
                          <a:spcPts val="0"/>
                        </a:spcAft>
                        <a:buNone/>
                      </a:pPr>
                      <a:r>
                        <a:rPr lang="en-GB" sz="1400" b="0" i="0" u="none" strike="noStrike" noProof="0" dirty="0">
                          <a:effectLst/>
                          <a:latin typeface="Gill Sans MT"/>
                        </a:rPr>
                        <a:t>Which one of them will survive? Ben Elton's most personal novel to date, </a:t>
                      </a:r>
                      <a:r>
                        <a:rPr lang="en-GB" sz="1400" b="0" i="1" u="none" strike="noStrike" noProof="0" dirty="0">
                          <a:effectLst/>
                          <a:latin typeface="Gill Sans MT"/>
                        </a:rPr>
                        <a:t>Two Brothers</a:t>
                      </a:r>
                      <a:r>
                        <a:rPr lang="en-GB" sz="1400" b="0" i="0" u="none" strike="noStrike" noProof="0" dirty="0">
                          <a:effectLst/>
                          <a:latin typeface="Gill Sans MT"/>
                        </a:rPr>
                        <a:t> transports the listener to the time of history's darkest hour</a:t>
                      </a:r>
                      <a:endParaRPr lang="en-GB" dirty="0"/>
                    </a:p>
                    <a:p>
                      <a:pPr marL="0" marR="0" lvl="0" indent="0" algn="l" defTabSz="960120">
                        <a:lnSpc>
                          <a:spcPct val="100000"/>
                        </a:lnSpc>
                        <a:spcBef>
                          <a:spcPts val="0"/>
                        </a:spcBef>
                        <a:spcAft>
                          <a:spcPts val="0"/>
                        </a:spcAft>
                        <a:buClrTx/>
                        <a:buSzTx/>
                        <a:buFontTx/>
                        <a:buNone/>
                        <a:tabLst/>
                        <a:defRPr/>
                      </a:pPr>
                      <a:endParaRPr lang="en-GB" sz="1400" u="none" strike="noStrike" dirty="0">
                        <a:effectLst/>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£8.00</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37" name="Picture 36">
            <a:extLst>
              <a:ext uri="{FF2B5EF4-FFF2-40B4-BE49-F238E27FC236}">
                <a16:creationId xmlns:a16="http://schemas.microsoft.com/office/drawing/2014/main" id="{F6E4CDB5-CB7C-7846-BE73-228297D3FE5D}"/>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6394555"/>
            <a:ext cx="1698951" cy="399782"/>
          </a:xfrm>
          <a:prstGeom prst="rect">
            <a:avLst/>
          </a:prstGeom>
        </p:spPr>
      </p:pic>
      <p:pic>
        <p:nvPicPr>
          <p:cNvPr id="38" name="Picture 37">
            <a:extLst>
              <a:ext uri="{FF2B5EF4-FFF2-40B4-BE49-F238E27FC236}">
                <a16:creationId xmlns:a16="http://schemas.microsoft.com/office/drawing/2014/main" id="{67501F39-F9B6-7945-9A41-7F46EF2368FC}"/>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5581176"/>
            <a:ext cx="854080" cy="372585"/>
          </a:xfrm>
          <a:prstGeom prst="rect">
            <a:avLst/>
          </a:prstGeom>
        </p:spPr>
      </p:pic>
      <p:pic>
        <p:nvPicPr>
          <p:cNvPr id="39" name="Picture 38">
            <a:extLst>
              <a:ext uri="{FF2B5EF4-FFF2-40B4-BE49-F238E27FC236}">
                <a16:creationId xmlns:a16="http://schemas.microsoft.com/office/drawing/2014/main" id="{7E6D8F72-8D7F-D14C-8B56-24B045C01B34}"/>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7360645"/>
            <a:ext cx="1183737" cy="361234"/>
          </a:xfrm>
          <a:prstGeom prst="rect">
            <a:avLst/>
          </a:prstGeom>
        </p:spPr>
      </p:pic>
      <p:graphicFrame>
        <p:nvGraphicFramePr>
          <p:cNvPr id="41" name="Table 40">
            <a:extLst>
              <a:ext uri="{FF2B5EF4-FFF2-40B4-BE49-F238E27FC236}">
                <a16:creationId xmlns:a16="http://schemas.microsoft.com/office/drawing/2014/main" id="{E9C2F9E2-564D-5147-A032-8BC70D9158FB}"/>
              </a:ext>
            </a:extLst>
          </p:cNvPr>
          <p:cNvGraphicFramePr>
            <a:graphicFrameLocks noGrp="1"/>
          </p:cNvGraphicFramePr>
          <p:nvPr>
            <p:extLst>
              <p:ext uri="{D42A27DB-BD31-4B8C-83A1-F6EECF244321}">
                <p14:modId xmlns:p14="http://schemas.microsoft.com/office/powerpoint/2010/main" val="4211263441"/>
              </p:ext>
            </p:extLst>
          </p:nvPr>
        </p:nvGraphicFramePr>
        <p:xfrm>
          <a:off x="4008459" y="8764414"/>
          <a:ext cx="5458078" cy="2592679"/>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a:lnSpc>
                          <a:spcPct val="100000"/>
                        </a:lnSpc>
                        <a:spcBef>
                          <a:spcPts val="0"/>
                        </a:spcBef>
                        <a:spcAft>
                          <a:spcPts val="0"/>
                        </a:spcAft>
                        <a:buNone/>
                      </a:pPr>
                      <a:r>
                        <a:rPr lang="en-GB" sz="1600" b="0" i="0" u="none" strike="noStrike" noProof="0" dirty="0"/>
                        <a:t>The Cousins War Series by Philippa Gregory</a:t>
                      </a:r>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rtl="0" eaLnBrk="1" fontAlgn="auto" latinLnBrk="0" hangingPunct="1">
                        <a:lnSpc>
                          <a:spcPct val="100000"/>
                        </a:lnSpc>
                        <a:spcBef>
                          <a:spcPts val="0"/>
                        </a:spcBef>
                        <a:spcAft>
                          <a:spcPts val="0"/>
                        </a:spcAft>
                        <a:buClrTx/>
                        <a:buSzTx/>
                        <a:buFontTx/>
                        <a:buNone/>
                      </a:pPr>
                      <a:r>
                        <a:rPr lang="en-GB" sz="1400" u="none" strike="noStrike" dirty="0">
                          <a:effectLst/>
                        </a:rPr>
                        <a:t>This is a series of 5 books that tells the story of the Wars of the Roses from the perspective of 5 key women. The series begins with The White Queen which tells the story of</a:t>
                      </a:r>
                      <a:r>
                        <a:rPr lang="en-GB" sz="1400" b="0" i="0" u="none" strike="noStrike" noProof="0" dirty="0">
                          <a:effectLst/>
                          <a:latin typeface="Gill Sans MT"/>
                        </a:rPr>
                        <a:t> Elizabeth Woodville - a woman who won the love of a king and ascended to royalty by virtue of her beauty, Elizabeth fought tenaciously for the success of her family - her daughter who would one day unite the warring dynasties, and her two sons whose eventual fate has confounded historians for centuries: the Princes in the Tower. </a:t>
                      </a:r>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£21.99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44" name="Picture 43">
            <a:extLst>
              <a:ext uri="{FF2B5EF4-FFF2-40B4-BE49-F238E27FC236}">
                <a16:creationId xmlns:a16="http://schemas.microsoft.com/office/drawing/2014/main" id="{F7D68110-F316-D646-9F39-439E7BD0949D}"/>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9603829"/>
            <a:ext cx="1698951" cy="399782"/>
          </a:xfrm>
          <a:prstGeom prst="rect">
            <a:avLst/>
          </a:prstGeom>
        </p:spPr>
      </p:pic>
      <p:pic>
        <p:nvPicPr>
          <p:cNvPr id="45" name="Picture 44">
            <a:extLst>
              <a:ext uri="{FF2B5EF4-FFF2-40B4-BE49-F238E27FC236}">
                <a16:creationId xmlns:a16="http://schemas.microsoft.com/office/drawing/2014/main" id="{CF07D7E1-0A1A-F649-873D-F308CDE3319A}"/>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8790450"/>
            <a:ext cx="854080" cy="372585"/>
          </a:xfrm>
          <a:prstGeom prst="rect">
            <a:avLst/>
          </a:prstGeom>
        </p:spPr>
      </p:pic>
      <p:pic>
        <p:nvPicPr>
          <p:cNvPr id="50" name="Picture 49">
            <a:extLst>
              <a:ext uri="{FF2B5EF4-FFF2-40B4-BE49-F238E27FC236}">
                <a16:creationId xmlns:a16="http://schemas.microsoft.com/office/drawing/2014/main" id="{40A0A333-162A-414F-9BF3-AAE59CEDBC16}"/>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10569919"/>
            <a:ext cx="1183737" cy="361234"/>
          </a:xfrm>
          <a:prstGeom prst="rect">
            <a:avLst/>
          </a:prstGeom>
        </p:spPr>
      </p:pic>
      <p:pic>
        <p:nvPicPr>
          <p:cNvPr id="5" name="Picture 5" descr="Diagram, map&#10;&#10;Description automatically generated">
            <a:extLst>
              <a:ext uri="{FF2B5EF4-FFF2-40B4-BE49-F238E27FC236}">
                <a16:creationId xmlns:a16="http://schemas.microsoft.com/office/drawing/2014/main" id="{6BF0C3D9-944B-4C40-A256-A10AD5B605B9}"/>
              </a:ext>
            </a:extLst>
          </p:cNvPr>
          <p:cNvPicPr>
            <a:picLocks noChangeAspect="1"/>
          </p:cNvPicPr>
          <p:nvPr/>
        </p:nvPicPr>
        <p:blipFill>
          <a:blip r:embed="rId11"/>
          <a:stretch>
            <a:fillRect/>
          </a:stretch>
        </p:blipFill>
        <p:spPr>
          <a:xfrm>
            <a:off x="352544" y="2543244"/>
            <a:ext cx="1707513" cy="2609678"/>
          </a:xfrm>
          <a:prstGeom prst="rect">
            <a:avLst/>
          </a:prstGeom>
        </p:spPr>
      </p:pic>
      <p:pic>
        <p:nvPicPr>
          <p:cNvPr id="6" name="Picture 6">
            <a:extLst>
              <a:ext uri="{FF2B5EF4-FFF2-40B4-BE49-F238E27FC236}">
                <a16:creationId xmlns:a16="http://schemas.microsoft.com/office/drawing/2014/main" id="{FC3FEEC5-A253-4BF6-B817-A03C9511CF09}"/>
              </a:ext>
            </a:extLst>
          </p:cNvPr>
          <p:cNvPicPr>
            <a:picLocks noChangeAspect="1"/>
          </p:cNvPicPr>
          <p:nvPr/>
        </p:nvPicPr>
        <p:blipFill>
          <a:blip r:embed="rId12"/>
          <a:stretch>
            <a:fillRect/>
          </a:stretch>
        </p:blipFill>
        <p:spPr>
          <a:xfrm>
            <a:off x="321719" y="8788477"/>
            <a:ext cx="1663622" cy="2258586"/>
          </a:xfrm>
          <a:prstGeom prst="rect">
            <a:avLst/>
          </a:prstGeom>
        </p:spPr>
      </p:pic>
      <p:pic>
        <p:nvPicPr>
          <p:cNvPr id="7" name="Picture 7" descr="A picture containing text, old&#10;&#10;Description automatically generated">
            <a:extLst>
              <a:ext uri="{FF2B5EF4-FFF2-40B4-BE49-F238E27FC236}">
                <a16:creationId xmlns:a16="http://schemas.microsoft.com/office/drawing/2014/main" id="{32B61115-5E7E-4935-821D-DF9B8CBA1DA8}"/>
              </a:ext>
            </a:extLst>
          </p:cNvPr>
          <p:cNvPicPr>
            <a:picLocks noChangeAspect="1"/>
          </p:cNvPicPr>
          <p:nvPr/>
        </p:nvPicPr>
        <p:blipFill>
          <a:blip r:embed="rId13"/>
          <a:stretch>
            <a:fillRect/>
          </a:stretch>
        </p:blipFill>
        <p:spPr>
          <a:xfrm>
            <a:off x="324005" y="5688361"/>
            <a:ext cx="1806498" cy="1815171"/>
          </a:xfrm>
          <a:prstGeom prst="rect">
            <a:avLst/>
          </a:prstGeom>
        </p:spPr>
      </p:pic>
    </p:spTree>
    <p:extLst>
      <p:ext uri="{BB962C8B-B14F-4D97-AF65-F5344CB8AC3E}">
        <p14:creationId xmlns:p14="http://schemas.microsoft.com/office/powerpoint/2010/main" val="1575967699"/>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169</TotalTime>
  <Words>300</Words>
  <Application>Microsoft Macintosh PowerPoint</Application>
  <PresentationFormat>A3 Paper (297x420 mm)</PresentationFormat>
  <Paragraphs>14</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American Typewriter</vt:lpstr>
      <vt:lpstr>Arial</vt:lpstr>
      <vt:lpstr>Calibri</vt:lpstr>
      <vt:lpstr>Gill Sans MT</vt:lpstr>
      <vt:lpstr>Gallery</vt:lpstr>
      <vt:lpstr>PowerPoint Presentation</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Currie</dc:creator>
  <cp:lastModifiedBy>M Currie</cp:lastModifiedBy>
  <cp:revision>110</cp:revision>
  <dcterms:created xsi:type="dcterms:W3CDTF">2021-11-15T21:10:25Z</dcterms:created>
  <dcterms:modified xsi:type="dcterms:W3CDTF">2022-01-13T21:44:42Z</dcterms:modified>
</cp:coreProperties>
</file>