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58"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588"/>
    <p:restoredTop sz="94749"/>
  </p:normalViewPr>
  <p:slideViewPr>
    <p:cSldViewPr snapToGrid="0" snapToObjects="1">
      <p:cViewPr varScale="1">
        <p:scale>
          <a:sx n="48" d="100"/>
          <a:sy n="48" d="100"/>
        </p:scale>
        <p:origin x="231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0895A71C-E821-8B4A-88A9-BE96E9AEDA6E}"/>
    <pc:docChg chg="undo custSel addSld delSld modSld">
      <pc:chgData name="M Currie" userId="c402c155-14e7-440a-8c26-a1dca60f71bf" providerId="ADAL" clId="{0895A71C-E821-8B4A-88A9-BE96E9AEDA6E}" dt="2022-01-06T20:41:47.982" v="165" actId="2696"/>
      <pc:docMkLst>
        <pc:docMk/>
      </pc:docMkLst>
      <pc:sldChg chg="modSp del">
        <pc:chgData name="M Currie" userId="c402c155-14e7-440a-8c26-a1dca60f71bf" providerId="ADAL" clId="{0895A71C-E821-8B4A-88A9-BE96E9AEDA6E}" dt="2022-01-06T20:41:47.982" v="165" actId="2696"/>
        <pc:sldMkLst>
          <pc:docMk/>
          <pc:sldMk cId="3672499299" sldId="257"/>
        </pc:sldMkLst>
        <pc:graphicFrameChg chg="modGraphic">
          <ac:chgData name="M Currie" userId="c402c155-14e7-440a-8c26-a1dca60f71bf" providerId="ADAL" clId="{0895A71C-E821-8B4A-88A9-BE96E9AEDA6E}" dt="2022-01-06T20:31:38.163" v="1" actId="20577"/>
          <ac:graphicFrameMkLst>
            <pc:docMk/>
            <pc:sldMk cId="3672499299" sldId="257"/>
            <ac:graphicFrameMk id="3" creationId="{AD7CA988-5971-1644-8562-0E5D9984837F}"/>
          </ac:graphicFrameMkLst>
        </pc:graphicFrameChg>
      </pc:sldChg>
      <pc:sldChg chg="addSp delSp modSp add">
        <pc:chgData name="M Currie" userId="c402c155-14e7-440a-8c26-a1dca60f71bf" providerId="ADAL" clId="{0895A71C-E821-8B4A-88A9-BE96E9AEDA6E}" dt="2022-01-06T20:41:29.925" v="164"/>
        <pc:sldMkLst>
          <pc:docMk/>
          <pc:sldMk cId="3748266672" sldId="258"/>
        </pc:sldMkLst>
        <pc:spChg chg="add del">
          <ac:chgData name="M Currie" userId="c402c155-14e7-440a-8c26-a1dca60f71bf" providerId="ADAL" clId="{0895A71C-E821-8B4A-88A9-BE96E9AEDA6E}" dt="2022-01-06T20:32:30.334" v="4"/>
          <ac:spMkLst>
            <pc:docMk/>
            <pc:sldMk cId="3748266672" sldId="258"/>
            <ac:spMk id="25" creationId="{247819C4-DE7A-2F4C-98D5-9ACBE1972CBC}"/>
          </ac:spMkLst>
        </pc:spChg>
        <pc:spChg chg="add del">
          <ac:chgData name="M Currie" userId="c402c155-14e7-440a-8c26-a1dca60f71bf" providerId="ADAL" clId="{0895A71C-E821-8B4A-88A9-BE96E9AEDA6E}" dt="2022-01-06T20:32:30.334" v="4"/>
          <ac:spMkLst>
            <pc:docMk/>
            <pc:sldMk cId="3748266672" sldId="258"/>
            <ac:spMk id="26" creationId="{8B5670B4-CF45-E34B-AAFA-AA6A9DE862B2}"/>
          </ac:spMkLst>
        </pc:spChg>
        <pc:spChg chg="add del">
          <ac:chgData name="M Currie" userId="c402c155-14e7-440a-8c26-a1dca60f71bf" providerId="ADAL" clId="{0895A71C-E821-8B4A-88A9-BE96E9AEDA6E}" dt="2022-01-06T20:32:30.334" v="4"/>
          <ac:spMkLst>
            <pc:docMk/>
            <pc:sldMk cId="3748266672" sldId="258"/>
            <ac:spMk id="54" creationId="{BD8F8666-D376-8644-99AA-F2BCB13B3E97}"/>
          </ac:spMkLst>
        </pc:spChg>
        <pc:graphicFrameChg chg="del">
          <ac:chgData name="M Currie" userId="c402c155-14e7-440a-8c26-a1dca60f71bf" providerId="ADAL" clId="{0895A71C-E821-8B4A-88A9-BE96E9AEDA6E}" dt="2022-01-06T20:33:04.311" v="60" actId="478"/>
          <ac:graphicFrameMkLst>
            <pc:docMk/>
            <pc:sldMk cId="3748266672" sldId="258"/>
            <ac:graphicFrameMk id="3" creationId="{AD7CA988-5971-1644-8562-0E5D9984837F}"/>
          </ac:graphicFrameMkLst>
        </pc:graphicFrameChg>
        <pc:graphicFrameChg chg="del mod">
          <ac:chgData name="M Currie" userId="c402c155-14e7-440a-8c26-a1dca60f71bf" providerId="ADAL" clId="{0895A71C-E821-8B4A-88A9-BE96E9AEDA6E}" dt="2022-01-06T20:41:20.052" v="125"/>
          <ac:graphicFrameMkLst>
            <pc:docMk/>
            <pc:sldMk cId="3748266672" sldId="258"/>
            <ac:graphicFrameMk id="31" creationId="{F644EFA5-7F23-244D-9D0C-C1B58975878D}"/>
          </ac:graphicFrameMkLst>
        </pc:graphicFrameChg>
        <pc:graphicFrameChg chg="add del">
          <ac:chgData name="M Currie" userId="c402c155-14e7-440a-8c26-a1dca60f71bf" providerId="ADAL" clId="{0895A71C-E821-8B4A-88A9-BE96E9AEDA6E}" dt="2022-01-06T20:32:30.334" v="4"/>
          <ac:graphicFrameMkLst>
            <pc:docMk/>
            <pc:sldMk cId="3748266672" sldId="258"/>
            <ac:graphicFrameMk id="37" creationId="{A03F0E15-19B5-4F42-93BC-C0AA60251A9B}"/>
          </ac:graphicFrameMkLst>
        </pc:graphicFrameChg>
        <pc:graphicFrameChg chg="add del">
          <ac:chgData name="M Currie" userId="c402c155-14e7-440a-8c26-a1dca60f71bf" providerId="ADAL" clId="{0895A71C-E821-8B4A-88A9-BE96E9AEDA6E}" dt="2022-01-06T20:32:30.334" v="4"/>
          <ac:graphicFrameMkLst>
            <pc:docMk/>
            <pc:sldMk cId="3748266672" sldId="258"/>
            <ac:graphicFrameMk id="41" creationId="{DA8DABDE-1B37-B547-BA5B-93C351CDA826}"/>
          </ac:graphicFrameMkLst>
        </pc:graphicFrameChg>
        <pc:graphicFrameChg chg="add del">
          <ac:chgData name="M Currie" userId="c402c155-14e7-440a-8c26-a1dca60f71bf" providerId="ADAL" clId="{0895A71C-E821-8B4A-88A9-BE96E9AEDA6E}" dt="2022-01-06T20:32:30.334" v="4"/>
          <ac:graphicFrameMkLst>
            <pc:docMk/>
            <pc:sldMk cId="3748266672" sldId="258"/>
            <ac:graphicFrameMk id="45" creationId="{40CBFF89-6535-0F4E-9D1F-0259DDEC937E}"/>
          </ac:graphicFrameMkLst>
        </pc:graphicFrameChg>
        <pc:graphicFrameChg chg="del mod">
          <ac:chgData name="M Currie" userId="c402c155-14e7-440a-8c26-a1dca60f71bf" providerId="ADAL" clId="{0895A71C-E821-8B4A-88A9-BE96E9AEDA6E}" dt="2022-01-06T20:33:02.028" v="59"/>
          <ac:graphicFrameMkLst>
            <pc:docMk/>
            <pc:sldMk cId="3748266672" sldId="258"/>
            <ac:graphicFrameMk id="46" creationId="{8D4549B3-ADFA-D245-B88B-6A8515CC07F6}"/>
          </ac:graphicFrameMkLst>
        </pc:graphicFrameChg>
        <pc:graphicFrameChg chg="add mod">
          <ac:chgData name="M Currie" userId="c402c155-14e7-440a-8c26-a1dca60f71bf" providerId="ADAL" clId="{0895A71C-E821-8B4A-88A9-BE96E9AEDA6E}" dt="2022-01-06T20:41:28.163" v="163" actId="1036"/>
          <ac:graphicFrameMkLst>
            <pc:docMk/>
            <pc:sldMk cId="3748266672" sldId="258"/>
            <ac:graphicFrameMk id="59" creationId="{EF7C24A3-7A96-264E-97B2-7B09D5548A9B}"/>
          </ac:graphicFrameMkLst>
        </pc:graphicFrameChg>
        <pc:graphicFrameChg chg="add mod modGraphic">
          <ac:chgData name="M Currie" userId="c402c155-14e7-440a-8c26-a1dca60f71bf" providerId="ADAL" clId="{0895A71C-E821-8B4A-88A9-BE96E9AEDA6E}" dt="2022-01-06T20:35:22.030" v="115"/>
          <ac:graphicFrameMkLst>
            <pc:docMk/>
            <pc:sldMk cId="3748266672" sldId="258"/>
            <ac:graphicFrameMk id="62" creationId="{16C45073-69D7-7E4A-A81B-D9294A40B4F6}"/>
          </ac:graphicFrameMkLst>
        </pc:graphicFrameChg>
        <pc:graphicFrameChg chg="add">
          <ac:chgData name="M Currie" userId="c402c155-14e7-440a-8c26-a1dca60f71bf" providerId="ADAL" clId="{0895A71C-E821-8B4A-88A9-BE96E9AEDA6E}" dt="2022-01-06T20:41:29.925" v="164"/>
          <ac:graphicFrameMkLst>
            <pc:docMk/>
            <pc:sldMk cId="3748266672" sldId="258"/>
            <ac:graphicFrameMk id="65" creationId="{217FB701-EFAD-F544-84EE-835E865F07C9}"/>
          </ac:graphicFrameMkLst>
        </pc:graphicFrameChg>
        <pc:picChg chg="add del mod">
          <ac:chgData name="M Currie" userId="c402c155-14e7-440a-8c26-a1dca60f71bf" providerId="ADAL" clId="{0895A71C-E821-8B4A-88A9-BE96E9AEDA6E}" dt="2022-01-06T20:38:08.760" v="121"/>
          <ac:picMkLst>
            <pc:docMk/>
            <pc:sldMk cId="3748266672" sldId="258"/>
            <ac:picMk id="4" creationId="{9153D677-41C7-9445-94C6-9532B769D6DF}"/>
          </ac:picMkLst>
        </pc:picChg>
        <pc:picChg chg="del mod">
          <ac:chgData name="M Currie" userId="c402c155-14e7-440a-8c26-a1dca60f71bf" providerId="ADAL" clId="{0895A71C-E821-8B4A-88A9-BE96E9AEDA6E}" dt="2022-01-06T20:41:20.052" v="125"/>
          <ac:picMkLst>
            <pc:docMk/>
            <pc:sldMk cId="3748266672" sldId="258"/>
            <ac:picMk id="8" creationId="{FAFB351E-3E3B-2342-B56D-ACB2CFC28497}"/>
          </ac:picMkLst>
        </pc:picChg>
        <pc:picChg chg="del mod">
          <ac:chgData name="M Currie" userId="c402c155-14e7-440a-8c26-a1dca60f71bf" providerId="ADAL" clId="{0895A71C-E821-8B4A-88A9-BE96E9AEDA6E}" dt="2022-01-06T20:33:21.901" v="65"/>
          <ac:picMkLst>
            <pc:docMk/>
            <pc:sldMk cId="3748266672" sldId="258"/>
            <ac:picMk id="10" creationId="{C43545EE-FE6F-9941-B9C4-21E82347A50F}"/>
          </ac:picMkLst>
        </pc:picChg>
        <pc:picChg chg="mod">
          <ac:chgData name="M Currie" userId="c402c155-14e7-440a-8c26-a1dca60f71bf" providerId="ADAL" clId="{0895A71C-E821-8B4A-88A9-BE96E9AEDA6E}" dt="2022-01-06T20:41:28.163" v="163" actId="1036"/>
          <ac:picMkLst>
            <pc:docMk/>
            <pc:sldMk cId="3748266672" sldId="258"/>
            <ac:picMk id="27" creationId="{E21C5C49-0DF7-AA45-B81C-CAE0684B28DD}"/>
          </ac:picMkLst>
        </pc:picChg>
        <pc:picChg chg="mod">
          <ac:chgData name="M Currie" userId="c402c155-14e7-440a-8c26-a1dca60f71bf" providerId="ADAL" clId="{0895A71C-E821-8B4A-88A9-BE96E9AEDA6E}" dt="2022-01-06T20:41:28.163" v="163" actId="1036"/>
          <ac:picMkLst>
            <pc:docMk/>
            <pc:sldMk cId="3748266672" sldId="258"/>
            <ac:picMk id="28" creationId="{4FF421AE-8E43-FB4C-AD44-0022B2B16F65}"/>
          </ac:picMkLst>
        </pc:picChg>
        <pc:picChg chg="mod">
          <ac:chgData name="M Currie" userId="c402c155-14e7-440a-8c26-a1dca60f71bf" providerId="ADAL" clId="{0895A71C-E821-8B4A-88A9-BE96E9AEDA6E}" dt="2022-01-06T20:41:28.163" v="163" actId="1036"/>
          <ac:picMkLst>
            <pc:docMk/>
            <pc:sldMk cId="3748266672" sldId="258"/>
            <ac:picMk id="29" creationId="{D0FA9093-E059-9946-A5D2-9F1C454DA323}"/>
          </ac:picMkLst>
        </pc:picChg>
        <pc:picChg chg="add del">
          <ac:chgData name="M Currie" userId="c402c155-14e7-440a-8c26-a1dca60f71bf" providerId="ADAL" clId="{0895A71C-E821-8B4A-88A9-BE96E9AEDA6E}" dt="2022-01-06T20:32:30.334" v="4"/>
          <ac:picMkLst>
            <pc:docMk/>
            <pc:sldMk cId="3748266672" sldId="258"/>
            <ac:picMk id="30" creationId="{EC888E8B-D98F-0B40-9F03-36C1C2FAAA63}"/>
          </ac:picMkLst>
        </pc:picChg>
        <pc:picChg chg="del mod">
          <ac:chgData name="M Currie" userId="c402c155-14e7-440a-8c26-a1dca60f71bf" providerId="ADAL" clId="{0895A71C-E821-8B4A-88A9-BE96E9AEDA6E}" dt="2022-01-06T20:41:20.052" v="125"/>
          <ac:picMkLst>
            <pc:docMk/>
            <pc:sldMk cId="3748266672" sldId="258"/>
            <ac:picMk id="32" creationId="{8D4C7681-E24A-0C49-A39D-DAD297AA6A5D}"/>
          </ac:picMkLst>
        </pc:picChg>
        <pc:picChg chg="del mod">
          <ac:chgData name="M Currie" userId="c402c155-14e7-440a-8c26-a1dca60f71bf" providerId="ADAL" clId="{0895A71C-E821-8B4A-88A9-BE96E9AEDA6E}" dt="2022-01-06T20:41:20.052" v="125"/>
          <ac:picMkLst>
            <pc:docMk/>
            <pc:sldMk cId="3748266672" sldId="258"/>
            <ac:picMk id="33" creationId="{C21C38DB-033A-9E44-A3C6-D27355A47229}"/>
          </ac:picMkLst>
        </pc:picChg>
        <pc:picChg chg="del mod">
          <ac:chgData name="M Currie" userId="c402c155-14e7-440a-8c26-a1dca60f71bf" providerId="ADAL" clId="{0895A71C-E821-8B4A-88A9-BE96E9AEDA6E}" dt="2022-01-06T20:41:20.052" v="125"/>
          <ac:picMkLst>
            <pc:docMk/>
            <pc:sldMk cId="3748266672" sldId="258"/>
            <ac:picMk id="34" creationId="{2A8EB93B-A16D-6746-897D-C5908C60B092}"/>
          </ac:picMkLst>
        </pc:picChg>
        <pc:picChg chg="add del">
          <ac:chgData name="M Currie" userId="c402c155-14e7-440a-8c26-a1dca60f71bf" providerId="ADAL" clId="{0895A71C-E821-8B4A-88A9-BE96E9AEDA6E}" dt="2022-01-06T20:32:30.334" v="4"/>
          <ac:picMkLst>
            <pc:docMk/>
            <pc:sldMk cId="3748266672" sldId="258"/>
            <ac:picMk id="35" creationId="{D9D923FD-2AD2-F648-885D-C44D9E1A247A}"/>
          </ac:picMkLst>
        </pc:picChg>
        <pc:picChg chg="add del">
          <ac:chgData name="M Currie" userId="c402c155-14e7-440a-8c26-a1dca60f71bf" providerId="ADAL" clId="{0895A71C-E821-8B4A-88A9-BE96E9AEDA6E}" dt="2022-01-06T20:32:30.334" v="4"/>
          <ac:picMkLst>
            <pc:docMk/>
            <pc:sldMk cId="3748266672" sldId="258"/>
            <ac:picMk id="36" creationId="{2D15A778-057C-F747-AF2C-069BCFAC4140}"/>
          </ac:picMkLst>
        </pc:picChg>
        <pc:picChg chg="add del">
          <ac:chgData name="M Currie" userId="c402c155-14e7-440a-8c26-a1dca60f71bf" providerId="ADAL" clId="{0895A71C-E821-8B4A-88A9-BE96E9AEDA6E}" dt="2022-01-06T20:32:30.334" v="4"/>
          <ac:picMkLst>
            <pc:docMk/>
            <pc:sldMk cId="3748266672" sldId="258"/>
            <ac:picMk id="38" creationId="{BEEB666A-B483-2446-9C57-B97DD8617155}"/>
          </ac:picMkLst>
        </pc:picChg>
        <pc:picChg chg="add del">
          <ac:chgData name="M Currie" userId="c402c155-14e7-440a-8c26-a1dca60f71bf" providerId="ADAL" clId="{0895A71C-E821-8B4A-88A9-BE96E9AEDA6E}" dt="2022-01-06T20:32:30.334" v="4"/>
          <ac:picMkLst>
            <pc:docMk/>
            <pc:sldMk cId="3748266672" sldId="258"/>
            <ac:picMk id="39" creationId="{2784629A-D2B1-0441-99FB-86832E9E2F75}"/>
          </ac:picMkLst>
        </pc:picChg>
        <pc:picChg chg="add del">
          <ac:chgData name="M Currie" userId="c402c155-14e7-440a-8c26-a1dca60f71bf" providerId="ADAL" clId="{0895A71C-E821-8B4A-88A9-BE96E9AEDA6E}" dt="2022-01-06T20:32:30.334" v="4"/>
          <ac:picMkLst>
            <pc:docMk/>
            <pc:sldMk cId="3748266672" sldId="258"/>
            <ac:picMk id="40" creationId="{C962E274-32C6-3448-A2FF-7F5675EF5D96}"/>
          </ac:picMkLst>
        </pc:picChg>
        <pc:picChg chg="add del">
          <ac:chgData name="M Currie" userId="c402c155-14e7-440a-8c26-a1dca60f71bf" providerId="ADAL" clId="{0895A71C-E821-8B4A-88A9-BE96E9AEDA6E}" dt="2022-01-06T20:32:30.334" v="4"/>
          <ac:picMkLst>
            <pc:docMk/>
            <pc:sldMk cId="3748266672" sldId="258"/>
            <ac:picMk id="42" creationId="{53273E1C-82EE-8F4B-BE31-9E02F87CCCA6}"/>
          </ac:picMkLst>
        </pc:picChg>
        <pc:picChg chg="add del">
          <ac:chgData name="M Currie" userId="c402c155-14e7-440a-8c26-a1dca60f71bf" providerId="ADAL" clId="{0895A71C-E821-8B4A-88A9-BE96E9AEDA6E}" dt="2022-01-06T20:32:30.334" v="4"/>
          <ac:picMkLst>
            <pc:docMk/>
            <pc:sldMk cId="3748266672" sldId="258"/>
            <ac:picMk id="43" creationId="{7DF360F1-50EE-A045-9528-DD4EEEEC55B6}"/>
          </ac:picMkLst>
        </pc:picChg>
        <pc:picChg chg="add del">
          <ac:chgData name="M Currie" userId="c402c155-14e7-440a-8c26-a1dca60f71bf" providerId="ADAL" clId="{0895A71C-E821-8B4A-88A9-BE96E9AEDA6E}" dt="2022-01-06T20:32:30.334" v="4"/>
          <ac:picMkLst>
            <pc:docMk/>
            <pc:sldMk cId="3748266672" sldId="258"/>
            <ac:picMk id="44" creationId="{F180F045-B872-FE44-8CDE-0A0BBEA93BAD}"/>
          </ac:picMkLst>
        </pc:picChg>
        <pc:picChg chg="add del">
          <ac:chgData name="M Currie" userId="c402c155-14e7-440a-8c26-a1dca60f71bf" providerId="ADAL" clId="{0895A71C-E821-8B4A-88A9-BE96E9AEDA6E}" dt="2022-01-06T20:32:30.334" v="4"/>
          <ac:picMkLst>
            <pc:docMk/>
            <pc:sldMk cId="3748266672" sldId="258"/>
            <ac:picMk id="50" creationId="{EABDFB0C-9A6B-0545-9D7F-EF30360A73BF}"/>
          </ac:picMkLst>
        </pc:picChg>
        <pc:picChg chg="add del">
          <ac:chgData name="M Currie" userId="c402c155-14e7-440a-8c26-a1dca60f71bf" providerId="ADAL" clId="{0895A71C-E821-8B4A-88A9-BE96E9AEDA6E}" dt="2022-01-06T20:32:30.334" v="4"/>
          <ac:picMkLst>
            <pc:docMk/>
            <pc:sldMk cId="3748266672" sldId="258"/>
            <ac:picMk id="51" creationId="{FA9380F9-0DD8-344A-950E-FA394C274E5F}"/>
          </ac:picMkLst>
        </pc:picChg>
        <pc:picChg chg="add del">
          <ac:chgData name="M Currie" userId="c402c155-14e7-440a-8c26-a1dca60f71bf" providerId="ADAL" clId="{0895A71C-E821-8B4A-88A9-BE96E9AEDA6E}" dt="2022-01-06T20:32:30.334" v="4"/>
          <ac:picMkLst>
            <pc:docMk/>
            <pc:sldMk cId="3748266672" sldId="258"/>
            <ac:picMk id="52" creationId="{9BA12611-E984-8E47-A31F-A5885A4B8DB3}"/>
          </ac:picMkLst>
        </pc:picChg>
        <pc:picChg chg="add del">
          <ac:chgData name="M Currie" userId="c402c155-14e7-440a-8c26-a1dca60f71bf" providerId="ADAL" clId="{0895A71C-E821-8B4A-88A9-BE96E9AEDA6E}" dt="2022-01-06T20:32:30.334" v="4"/>
          <ac:picMkLst>
            <pc:docMk/>
            <pc:sldMk cId="3748266672" sldId="258"/>
            <ac:picMk id="53" creationId="{FE216108-8126-224F-9035-F14C8D935250}"/>
          </ac:picMkLst>
        </pc:picChg>
        <pc:picChg chg="add del">
          <ac:chgData name="M Currie" userId="c402c155-14e7-440a-8c26-a1dca60f71bf" providerId="ADAL" clId="{0895A71C-E821-8B4A-88A9-BE96E9AEDA6E}" dt="2022-01-06T20:32:30.334" v="4"/>
          <ac:picMkLst>
            <pc:docMk/>
            <pc:sldMk cId="3748266672" sldId="258"/>
            <ac:picMk id="55" creationId="{021A36FC-79AE-D440-90E7-89508A45BF43}"/>
          </ac:picMkLst>
        </pc:picChg>
        <pc:picChg chg="add del">
          <ac:chgData name="M Currie" userId="c402c155-14e7-440a-8c26-a1dca60f71bf" providerId="ADAL" clId="{0895A71C-E821-8B4A-88A9-BE96E9AEDA6E}" dt="2022-01-06T20:32:30.334" v="4"/>
          <ac:picMkLst>
            <pc:docMk/>
            <pc:sldMk cId="3748266672" sldId="258"/>
            <ac:picMk id="56" creationId="{E9813401-93FB-8B44-B217-693C8972BF23}"/>
          </ac:picMkLst>
        </pc:picChg>
        <pc:picChg chg="add del">
          <ac:chgData name="M Currie" userId="c402c155-14e7-440a-8c26-a1dca60f71bf" providerId="ADAL" clId="{0895A71C-E821-8B4A-88A9-BE96E9AEDA6E}" dt="2022-01-06T20:32:30.334" v="4"/>
          <ac:picMkLst>
            <pc:docMk/>
            <pc:sldMk cId="3748266672" sldId="258"/>
            <ac:picMk id="57" creationId="{D1F1F61D-7951-8743-869A-A0F3E72B21B8}"/>
          </ac:picMkLst>
        </pc:picChg>
        <pc:picChg chg="add del">
          <ac:chgData name="M Currie" userId="c402c155-14e7-440a-8c26-a1dca60f71bf" providerId="ADAL" clId="{0895A71C-E821-8B4A-88A9-BE96E9AEDA6E}" dt="2022-01-06T20:32:30.334" v="4"/>
          <ac:picMkLst>
            <pc:docMk/>
            <pc:sldMk cId="3748266672" sldId="258"/>
            <ac:picMk id="58" creationId="{FBF53BA3-6E0E-B940-B1C3-5C63C616C7A3}"/>
          </ac:picMkLst>
        </pc:picChg>
        <pc:picChg chg="add mod">
          <ac:chgData name="M Currie" userId="c402c155-14e7-440a-8c26-a1dca60f71bf" providerId="ADAL" clId="{0895A71C-E821-8B4A-88A9-BE96E9AEDA6E}" dt="2022-01-06T20:41:28.163" v="163" actId="1036"/>
          <ac:picMkLst>
            <pc:docMk/>
            <pc:sldMk cId="3748266672" sldId="258"/>
            <ac:picMk id="60" creationId="{942C47CB-C840-F043-9457-8290D5C1A2E8}"/>
          </ac:picMkLst>
        </pc:picChg>
        <pc:picChg chg="add del mod">
          <ac:chgData name="M Currie" userId="c402c155-14e7-440a-8c26-a1dca60f71bf" providerId="ADAL" clId="{0895A71C-E821-8B4A-88A9-BE96E9AEDA6E}" dt="2022-01-06T20:38:09.707" v="122" actId="478"/>
          <ac:picMkLst>
            <pc:docMk/>
            <pc:sldMk cId="3748266672" sldId="258"/>
            <ac:picMk id="61" creationId="{1119A11D-EC28-7B48-9535-8DCF6B295870}"/>
          </ac:picMkLst>
        </pc:picChg>
        <pc:picChg chg="add">
          <ac:chgData name="M Currie" userId="c402c155-14e7-440a-8c26-a1dca60f71bf" providerId="ADAL" clId="{0895A71C-E821-8B4A-88A9-BE96E9AEDA6E}" dt="2022-01-06T20:38:10.075" v="123"/>
          <ac:picMkLst>
            <pc:docMk/>
            <pc:sldMk cId="3748266672" sldId="258"/>
            <ac:picMk id="63" creationId="{5F728534-6FA0-504D-A980-AA5EBD2DFB54}"/>
          </ac:picMkLst>
        </pc:picChg>
        <pc:picChg chg="add">
          <ac:chgData name="M Currie" userId="c402c155-14e7-440a-8c26-a1dca60f71bf" providerId="ADAL" clId="{0895A71C-E821-8B4A-88A9-BE96E9AEDA6E}" dt="2022-01-06T20:41:29.925" v="164"/>
          <ac:picMkLst>
            <pc:docMk/>
            <pc:sldMk cId="3748266672" sldId="258"/>
            <ac:picMk id="64" creationId="{7474DA69-CF32-6F45-ACB7-58E067A9192E}"/>
          </ac:picMkLst>
        </pc:picChg>
        <pc:picChg chg="add">
          <ac:chgData name="M Currie" userId="c402c155-14e7-440a-8c26-a1dca60f71bf" providerId="ADAL" clId="{0895A71C-E821-8B4A-88A9-BE96E9AEDA6E}" dt="2022-01-06T20:41:29.925" v="164"/>
          <ac:picMkLst>
            <pc:docMk/>
            <pc:sldMk cId="3748266672" sldId="258"/>
            <ac:picMk id="66" creationId="{A107DDF6-1968-F34B-A8FC-BCFF41266928}"/>
          </ac:picMkLst>
        </pc:picChg>
        <pc:picChg chg="add">
          <ac:chgData name="M Currie" userId="c402c155-14e7-440a-8c26-a1dca60f71bf" providerId="ADAL" clId="{0895A71C-E821-8B4A-88A9-BE96E9AEDA6E}" dt="2022-01-06T20:41:29.925" v="164"/>
          <ac:picMkLst>
            <pc:docMk/>
            <pc:sldMk cId="3748266672" sldId="258"/>
            <ac:picMk id="67" creationId="{8615FC21-5FD1-A44D-A1AA-9190114D3B49}"/>
          </ac:picMkLst>
        </pc:picChg>
        <pc:picChg chg="add">
          <ac:chgData name="M Currie" userId="c402c155-14e7-440a-8c26-a1dca60f71bf" providerId="ADAL" clId="{0895A71C-E821-8B4A-88A9-BE96E9AEDA6E}" dt="2022-01-06T20:41:29.925" v="164"/>
          <ac:picMkLst>
            <pc:docMk/>
            <pc:sldMk cId="3748266672" sldId="258"/>
            <ac:picMk id="68" creationId="{9EFD7853-95FC-AC4E-B32C-8EA6C590F41C}"/>
          </ac:picMkLst>
        </pc:picChg>
        <pc:picChg chg="add del">
          <ac:chgData name="M Currie" userId="c402c155-14e7-440a-8c26-a1dca60f71bf" providerId="ADAL" clId="{0895A71C-E821-8B4A-88A9-BE96E9AEDA6E}" dt="2022-01-06T20:33:24.680" v="66" actId="478"/>
          <ac:picMkLst>
            <pc:docMk/>
            <pc:sldMk cId="3748266672" sldId="258"/>
            <ac:picMk id="1025" creationId="{4BFC5217-8A94-0B43-8D1F-6B2A2C942405}"/>
          </ac:picMkLst>
        </pc:picChg>
      </pc:sldChg>
    </pc:docChg>
  </pc:docChgLst>
  <pc:docChgLst>
    <pc:chgData name="M Currie" userId="c402c155-14e7-440a-8c26-a1dca60f71bf" providerId="ADAL" clId="{BE476461-DC6A-4E1D-AC98-D0738D868EAE}"/>
    <pc:docChg chg="modSld">
      <pc:chgData name="M Currie" userId="c402c155-14e7-440a-8c26-a1dca60f71bf" providerId="ADAL" clId="{BE476461-DC6A-4E1D-AC98-D0738D868EAE}" dt="2022-01-07T15:27:32.924" v="0" actId="113"/>
      <pc:docMkLst>
        <pc:docMk/>
      </pc:docMkLst>
      <pc:sldChg chg="modSp">
        <pc:chgData name="M Currie" userId="c402c155-14e7-440a-8c26-a1dca60f71bf" providerId="ADAL" clId="{BE476461-DC6A-4E1D-AC98-D0738D868EAE}" dt="2022-01-07T15:27:32.924" v="0" actId="113"/>
        <pc:sldMkLst>
          <pc:docMk/>
          <pc:sldMk cId="3748266672" sldId="258"/>
        </pc:sldMkLst>
        <pc:graphicFrameChg chg="modGraphic">
          <ac:chgData name="M Currie" userId="c402c155-14e7-440a-8c26-a1dca60f71bf" providerId="ADAL" clId="{BE476461-DC6A-4E1D-AC98-D0738D868EAE}" dt="2022-01-07T15:27:32.924" v="0" actId="113"/>
          <ac:graphicFrameMkLst>
            <pc:docMk/>
            <pc:sldMk cId="3748266672" sldId="258"/>
            <ac:graphicFrameMk id="59" creationId="{EF7C24A3-7A96-264E-97B2-7B09D5548A9B}"/>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1/7/2022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2231043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1/7/2022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1/7/2022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1/7/2022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tiff"/><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tif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tiff"/><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Picture 27">
            <a:extLst>
              <a:ext uri="{FF2B5EF4-FFF2-40B4-BE49-F238E27FC236}">
                <a16:creationId xmlns:a16="http://schemas.microsoft.com/office/drawing/2014/main" id="{4FF421AE-8E43-FB4C-AD44-0022B2B16F65}"/>
              </a:ext>
            </a:extLst>
          </p:cNvPr>
          <p:cNvPicPr>
            <a:picLocks noChangeAspect="1"/>
          </p:cNvPicPr>
          <p:nvPr/>
        </p:nvPicPr>
        <p:blipFill>
          <a:blip r:embed="rId3">
            <a:duotone>
              <a:schemeClr val="accent1">
                <a:shade val="45000"/>
                <a:satMod val="135000"/>
              </a:schemeClr>
              <a:prstClr val="white"/>
            </a:duotone>
          </a:blip>
          <a:stretch>
            <a:fillRect/>
          </a:stretch>
        </p:blipFill>
        <p:spPr>
          <a:xfrm>
            <a:off x="2160583" y="6444698"/>
            <a:ext cx="1698951" cy="399782"/>
          </a:xfrm>
          <a:prstGeom prst="rect">
            <a:avLst/>
          </a:prstGeom>
        </p:spPr>
      </p:pic>
      <p:pic>
        <p:nvPicPr>
          <p:cNvPr id="27" name="Picture 26">
            <a:extLst>
              <a:ext uri="{FF2B5EF4-FFF2-40B4-BE49-F238E27FC236}">
                <a16:creationId xmlns:a16="http://schemas.microsoft.com/office/drawing/2014/main" id="{E21C5C49-0DF7-AA45-B81C-CAE0684B28DD}"/>
              </a:ext>
            </a:extLst>
          </p:cNvPr>
          <p:cNvPicPr>
            <a:picLocks noChangeAspect="1"/>
          </p:cNvPicPr>
          <p:nvPr/>
        </p:nvPicPr>
        <p:blipFill>
          <a:blip r:embed="rId4">
            <a:duotone>
              <a:schemeClr val="accent1">
                <a:shade val="45000"/>
                <a:satMod val="135000"/>
              </a:schemeClr>
              <a:prstClr val="white"/>
            </a:duotone>
          </a:blip>
          <a:stretch>
            <a:fillRect/>
          </a:stretch>
        </p:blipFill>
        <p:spPr>
          <a:xfrm>
            <a:off x="2583018" y="5631319"/>
            <a:ext cx="854080" cy="372585"/>
          </a:xfrm>
          <a:prstGeom prst="rect">
            <a:avLst/>
          </a:prstGeom>
        </p:spPr>
      </p:pic>
      <p:pic>
        <p:nvPicPr>
          <p:cNvPr id="29" name="Picture 28">
            <a:extLst>
              <a:ext uri="{FF2B5EF4-FFF2-40B4-BE49-F238E27FC236}">
                <a16:creationId xmlns:a16="http://schemas.microsoft.com/office/drawing/2014/main" id="{D0FA9093-E059-9946-A5D2-9F1C454DA323}"/>
              </a:ext>
            </a:extLst>
          </p:cNvPr>
          <p:cNvPicPr>
            <a:picLocks noChangeAspect="1"/>
          </p:cNvPicPr>
          <p:nvPr/>
        </p:nvPicPr>
        <p:blipFill>
          <a:blip r:embed="rId5">
            <a:duotone>
              <a:schemeClr val="accent1">
                <a:shade val="45000"/>
                <a:satMod val="135000"/>
              </a:schemeClr>
              <a:prstClr val="white"/>
            </a:duotone>
          </a:blip>
          <a:stretch>
            <a:fillRect/>
          </a:stretch>
        </p:blipFill>
        <p:spPr>
          <a:xfrm>
            <a:off x="2418190" y="7410788"/>
            <a:ext cx="1183737" cy="361234"/>
          </a:xfrm>
          <a:prstGeom prst="rect">
            <a:avLst/>
          </a:prstGeom>
        </p:spPr>
      </p:pic>
      <p:pic>
        <p:nvPicPr>
          <p:cNvPr id="47" name="Picture 46">
            <a:extLst>
              <a:ext uri="{FF2B5EF4-FFF2-40B4-BE49-F238E27FC236}">
                <a16:creationId xmlns:a16="http://schemas.microsoft.com/office/drawing/2014/main" id="{C84E54EF-EB2F-6C42-BA6D-20C4704810C9}"/>
              </a:ext>
            </a:extLst>
          </p:cNvPr>
          <p:cNvPicPr>
            <a:picLocks noChangeAspect="1"/>
          </p:cNvPicPr>
          <p:nvPr/>
        </p:nvPicPr>
        <p:blipFill>
          <a:blip r:embed="rId3">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48" name="Picture 47">
            <a:extLst>
              <a:ext uri="{FF2B5EF4-FFF2-40B4-BE49-F238E27FC236}">
                <a16:creationId xmlns:a16="http://schemas.microsoft.com/office/drawing/2014/main" id="{804CB13E-EBCF-3B42-A821-796FE31E85D7}"/>
              </a:ext>
            </a:extLst>
          </p:cNvPr>
          <p:cNvPicPr>
            <a:picLocks noChangeAspect="1"/>
          </p:cNvPicPr>
          <p:nvPr/>
        </p:nvPicPr>
        <p:blipFill>
          <a:blip r:embed="rId4">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49" name="Picture 48">
            <a:extLst>
              <a:ext uri="{FF2B5EF4-FFF2-40B4-BE49-F238E27FC236}">
                <a16:creationId xmlns:a16="http://schemas.microsoft.com/office/drawing/2014/main" id="{BA054B8D-A5CD-3144-8C5A-AB87CA9264B3}"/>
              </a:ext>
            </a:extLst>
          </p:cNvPr>
          <p:cNvPicPr>
            <a:picLocks noChangeAspect="1"/>
          </p:cNvPicPr>
          <p:nvPr/>
        </p:nvPicPr>
        <p:blipFill>
          <a:blip r:embed="rId5">
            <a:duotone>
              <a:schemeClr val="accent1">
                <a:shade val="45000"/>
                <a:satMod val="135000"/>
              </a:schemeClr>
              <a:prstClr val="white"/>
            </a:duotone>
          </a:blip>
          <a:stretch>
            <a:fillRect/>
          </a:stretch>
        </p:blipFill>
        <p:spPr>
          <a:xfrm>
            <a:off x="2477613" y="10569919"/>
            <a:ext cx="1183737" cy="361234"/>
          </a:xfrm>
          <a:prstGeom prst="rect">
            <a:avLst/>
          </a:prstGeom>
        </p:spPr>
      </p:pic>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6"/>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Geography</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7">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8">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9">
            <a:lum bright="70000" contrast="-70000"/>
          </a:blip>
          <a:stretch>
            <a:fillRect/>
          </a:stretch>
        </p:blipFill>
        <p:spPr>
          <a:xfrm>
            <a:off x="4018971" y="12332709"/>
            <a:ext cx="1627850" cy="306543"/>
          </a:xfrm>
          <a:prstGeom prst="rect">
            <a:avLst/>
          </a:prstGeom>
        </p:spPr>
      </p:pic>
      <p:pic>
        <p:nvPicPr>
          <p:cNvPr id="16" name="Picture 15">
            <a:extLst>
              <a:ext uri="{FF2B5EF4-FFF2-40B4-BE49-F238E27FC236}">
                <a16:creationId xmlns:a16="http://schemas.microsoft.com/office/drawing/2014/main" id="{806FA99F-0E2C-7940-9D8D-919A88361DEB}"/>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8261901" y="1259388"/>
            <a:ext cx="897027" cy="913190"/>
          </a:xfrm>
          <a:prstGeom prst="rect">
            <a:avLst/>
          </a:prstGeom>
        </p:spPr>
      </p:pic>
      <p:graphicFrame>
        <p:nvGraphicFramePr>
          <p:cNvPr id="59" name="Table 58">
            <a:extLst>
              <a:ext uri="{FF2B5EF4-FFF2-40B4-BE49-F238E27FC236}">
                <a16:creationId xmlns:a16="http://schemas.microsoft.com/office/drawing/2014/main" id="{EF7C24A3-7A96-264E-97B2-7B09D5548A9B}"/>
              </a:ext>
            </a:extLst>
          </p:cNvPr>
          <p:cNvGraphicFramePr>
            <a:graphicFrameLocks noGrp="1"/>
          </p:cNvGraphicFramePr>
          <p:nvPr>
            <p:extLst>
              <p:ext uri="{D42A27DB-BD31-4B8C-83A1-F6EECF244321}">
                <p14:modId xmlns:p14="http://schemas.microsoft.com/office/powerpoint/2010/main" val="2566117339"/>
              </p:ext>
            </p:extLst>
          </p:nvPr>
        </p:nvGraphicFramePr>
        <p:xfrm>
          <a:off x="4018971" y="5564015"/>
          <a:ext cx="5458078" cy="2488638"/>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600" b="1" dirty="0">
                          <a:solidFill>
                            <a:schemeClr val="bg1"/>
                          </a:solidFill>
                        </a:rPr>
                        <a:t>Prisoners of Geography: Ten Maps That Tell You Everything You Need to Know About Global Politics</a:t>
                      </a:r>
                      <a:endParaRPr lang="en-GB" sz="1050" i="1" dirty="0">
                        <a:solidFill>
                          <a:schemeClr val="bg1"/>
                        </a:solidFill>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r>
                        <a:rPr lang="en-GB" sz="1400" b="1" dirty="0">
                          <a:latin typeface="Calibri" panose="020F0502020204030204" pitchFamily="34" charset="0"/>
                          <a:cs typeface="Calibri" panose="020F0502020204030204" pitchFamily="34" charset="0"/>
                        </a:rPr>
                        <a:t>Prisoners of Geography makes a compelling case around how the physical framework of the world itself has defined our history. It’s one of those books that prompts real reflection.</a:t>
                      </a:r>
                      <a:endParaRPr lang="en-GB" sz="1400" b="1"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£9.99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60" name="Picture 59">
            <a:extLst>
              <a:ext uri="{FF2B5EF4-FFF2-40B4-BE49-F238E27FC236}">
                <a16:creationId xmlns:a16="http://schemas.microsoft.com/office/drawing/2014/main" id="{942C47CB-C840-F043-9457-8290D5C1A2E8}"/>
              </a:ext>
            </a:extLst>
          </p:cNvPr>
          <p:cNvPicPr>
            <a:picLocks noChangeAspect="1"/>
          </p:cNvPicPr>
          <p:nvPr/>
        </p:nvPicPr>
        <p:blipFill>
          <a:blip r:embed="rId11"/>
          <a:stretch>
            <a:fillRect/>
          </a:stretch>
        </p:blipFill>
        <p:spPr>
          <a:xfrm>
            <a:off x="105437" y="5458757"/>
            <a:ext cx="2070100" cy="2617113"/>
          </a:xfrm>
          <a:prstGeom prst="rect">
            <a:avLst/>
          </a:prstGeom>
        </p:spPr>
      </p:pic>
      <p:graphicFrame>
        <p:nvGraphicFramePr>
          <p:cNvPr id="62" name="Table 61">
            <a:extLst>
              <a:ext uri="{FF2B5EF4-FFF2-40B4-BE49-F238E27FC236}">
                <a16:creationId xmlns:a16="http://schemas.microsoft.com/office/drawing/2014/main" id="{16C45073-69D7-7E4A-A81B-D9294A40B4F6}"/>
              </a:ext>
            </a:extLst>
          </p:cNvPr>
          <p:cNvGraphicFramePr>
            <a:graphicFrameLocks noGrp="1"/>
          </p:cNvGraphicFramePr>
          <p:nvPr>
            <p:extLst>
              <p:ext uri="{D42A27DB-BD31-4B8C-83A1-F6EECF244321}">
                <p14:modId xmlns:p14="http://schemas.microsoft.com/office/powerpoint/2010/main" val="113425327"/>
              </p:ext>
            </p:extLst>
          </p:nvPr>
        </p:nvGraphicFramePr>
        <p:xfrm>
          <a:off x="4018971" y="8705210"/>
          <a:ext cx="5458078" cy="243313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r>
                        <a:rPr lang="en-GB" sz="1418" b="1" kern="1200" dirty="0" err="1">
                          <a:solidFill>
                            <a:schemeClr val="lt1"/>
                          </a:solidFill>
                          <a:effectLst/>
                          <a:latin typeface="+mn-lt"/>
                          <a:ea typeface="+mn-ea"/>
                          <a:cs typeface="+mn-cs"/>
                        </a:rPr>
                        <a:t>Factfulness</a:t>
                      </a:r>
                      <a:r>
                        <a:rPr lang="en-GB" sz="1418" b="1" kern="1200" dirty="0">
                          <a:solidFill>
                            <a:schemeClr val="lt1"/>
                          </a:solidFill>
                          <a:effectLst/>
                          <a:latin typeface="+mn-lt"/>
                          <a:ea typeface="+mn-ea"/>
                          <a:cs typeface="+mn-cs"/>
                        </a:rPr>
                        <a:t>: Ten Reasons We're Wrong About The World - And Why Things Are Better Than You Think </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r>
                        <a:rPr lang="en-GB" sz="1418" kern="1200" dirty="0">
                          <a:solidFill>
                            <a:schemeClr val="dk1"/>
                          </a:solidFill>
                          <a:effectLst/>
                          <a:latin typeface="+mn-lt"/>
                          <a:ea typeface="+mn-ea"/>
                          <a:cs typeface="+mn-cs"/>
                        </a:rPr>
                        <a:t>Hans </a:t>
                      </a:r>
                      <a:r>
                        <a:rPr lang="en-GB" sz="1418" kern="1200" dirty="0" err="1">
                          <a:solidFill>
                            <a:schemeClr val="dk1"/>
                          </a:solidFill>
                          <a:effectLst/>
                          <a:latin typeface="+mn-lt"/>
                          <a:ea typeface="+mn-ea"/>
                          <a:cs typeface="+mn-cs"/>
                        </a:rPr>
                        <a:t>Rosling</a:t>
                      </a:r>
                      <a:r>
                        <a:rPr lang="en-GB" sz="1418" kern="1200" dirty="0">
                          <a:solidFill>
                            <a:schemeClr val="dk1"/>
                          </a:solidFill>
                          <a:effectLst/>
                          <a:latin typeface="+mn-lt"/>
                          <a:ea typeface="+mn-ea"/>
                          <a:cs typeface="+mn-cs"/>
                        </a:rPr>
                        <a:t> was a fascinating academic and there are many excellent TED Talks to watch. It is thought provoking and has the ability to entirely shift perspectives on things that we have come to take as gospel, from poverty to climate change. If you want to question the world that we exist in then give this book a go. </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£9.99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63" name="Picture 62">
            <a:extLst>
              <a:ext uri="{FF2B5EF4-FFF2-40B4-BE49-F238E27FC236}">
                <a16:creationId xmlns:a16="http://schemas.microsoft.com/office/drawing/2014/main" id="{5F728534-6FA0-504D-A980-AA5EBD2DFB54}"/>
              </a:ext>
            </a:extLst>
          </p:cNvPr>
          <p:cNvPicPr>
            <a:picLocks noChangeAspect="1"/>
          </p:cNvPicPr>
          <p:nvPr/>
        </p:nvPicPr>
        <p:blipFill>
          <a:blip r:embed="rId12"/>
          <a:stretch>
            <a:fillRect/>
          </a:stretch>
        </p:blipFill>
        <p:spPr>
          <a:xfrm>
            <a:off x="126999" y="8527493"/>
            <a:ext cx="2048538" cy="2825336"/>
          </a:xfrm>
          <a:prstGeom prst="rect">
            <a:avLst/>
          </a:prstGeom>
        </p:spPr>
      </p:pic>
      <p:pic>
        <p:nvPicPr>
          <p:cNvPr id="64" name="Picture 63">
            <a:extLst>
              <a:ext uri="{FF2B5EF4-FFF2-40B4-BE49-F238E27FC236}">
                <a16:creationId xmlns:a16="http://schemas.microsoft.com/office/drawing/2014/main" id="{7474DA69-CF32-6F45-ACB7-58E067A9192E}"/>
              </a:ext>
            </a:extLst>
          </p:cNvPr>
          <p:cNvPicPr>
            <a:picLocks noChangeAspect="1"/>
          </p:cNvPicPr>
          <p:nvPr/>
        </p:nvPicPr>
        <p:blipFill>
          <a:blip r:embed="rId13"/>
          <a:stretch>
            <a:fillRect/>
          </a:stretch>
        </p:blipFill>
        <p:spPr>
          <a:xfrm>
            <a:off x="105437" y="2503300"/>
            <a:ext cx="2070100" cy="2622179"/>
          </a:xfrm>
          <a:prstGeom prst="rect">
            <a:avLst/>
          </a:prstGeom>
        </p:spPr>
      </p:pic>
      <p:graphicFrame>
        <p:nvGraphicFramePr>
          <p:cNvPr id="65" name="Table 64">
            <a:extLst>
              <a:ext uri="{FF2B5EF4-FFF2-40B4-BE49-F238E27FC236}">
                <a16:creationId xmlns:a16="http://schemas.microsoft.com/office/drawing/2014/main" id="{217FB701-EFAD-F544-84EE-835E865F07C9}"/>
              </a:ext>
            </a:extLst>
          </p:cNvPr>
          <p:cNvGraphicFramePr>
            <a:graphicFrameLocks noGrp="1"/>
          </p:cNvGraphicFramePr>
          <p:nvPr>
            <p:extLst>
              <p:ext uri="{D42A27DB-BD31-4B8C-83A1-F6EECF244321}">
                <p14:modId xmlns:p14="http://schemas.microsoft.com/office/powerpoint/2010/main" val="171534355"/>
              </p:ext>
            </p:extLst>
          </p:nvPr>
        </p:nvGraphicFramePr>
        <p:xfrm>
          <a:off x="4018971" y="2657956"/>
          <a:ext cx="5458078" cy="2488638"/>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r>
                        <a:rPr lang="en-GB" sz="1600" b="1" i="0" u="none" strike="noStrike" dirty="0">
                          <a:solidFill>
                            <a:schemeClr val="bg1"/>
                          </a:solidFill>
                          <a:effectLst/>
                          <a:latin typeface="Gill Sans MT" panose="020B0502020104020203" pitchFamily="34" charset="77"/>
                          <a:cs typeface="Calibri" panose="020F0502020204030204" pitchFamily="34" charset="0"/>
                        </a:rPr>
                        <a:t>Earth Heroes: Twenty Inspiring Stories of People Saving Our World</a:t>
                      </a:r>
                      <a:endParaRPr lang="en-GB" sz="1600" b="1" dirty="0">
                        <a:solidFill>
                          <a:schemeClr val="bg1"/>
                        </a:solidFill>
                        <a:latin typeface="Gill Sans MT" panose="020B0502020104020203" pitchFamily="34" charset="77"/>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r>
                        <a:rPr lang="en-GB" sz="1400" dirty="0">
                          <a:latin typeface="Gill Sans MT" panose="020B0502020104020203" pitchFamily="34" charset="77"/>
                          <a:cs typeface="Calibri" panose="020F0502020204030204" pitchFamily="34" charset="0"/>
                        </a:rPr>
                        <a:t>This book proves that individual people can change the world. With twenty inspirational stories celebrating the pioneering work of a selection of Earth Heroes from all around the globe, from Greta Thunberg and David Attenborough, each tale is a beacon of hope in the fight for the future of our planet, proving that one person, no matter how small, can make a difference.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£9.99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66" name="Picture 65">
            <a:extLst>
              <a:ext uri="{FF2B5EF4-FFF2-40B4-BE49-F238E27FC236}">
                <a16:creationId xmlns:a16="http://schemas.microsoft.com/office/drawing/2014/main" id="{A107DDF6-1968-F34B-A8FC-BCFF41266928}"/>
              </a:ext>
            </a:extLst>
          </p:cNvPr>
          <p:cNvPicPr>
            <a:picLocks noChangeAspect="1"/>
          </p:cNvPicPr>
          <p:nvPr/>
        </p:nvPicPr>
        <p:blipFill>
          <a:blip r:embed="rId3">
            <a:duotone>
              <a:schemeClr val="accent1">
                <a:shade val="45000"/>
                <a:satMod val="135000"/>
              </a:schemeClr>
              <a:prstClr val="white"/>
            </a:duotone>
          </a:blip>
          <a:stretch>
            <a:fillRect/>
          </a:stretch>
        </p:blipFill>
        <p:spPr>
          <a:xfrm>
            <a:off x="2220006" y="3497370"/>
            <a:ext cx="1698951" cy="399782"/>
          </a:xfrm>
          <a:prstGeom prst="rect">
            <a:avLst/>
          </a:prstGeom>
        </p:spPr>
      </p:pic>
      <p:pic>
        <p:nvPicPr>
          <p:cNvPr id="67" name="Picture 66">
            <a:extLst>
              <a:ext uri="{FF2B5EF4-FFF2-40B4-BE49-F238E27FC236}">
                <a16:creationId xmlns:a16="http://schemas.microsoft.com/office/drawing/2014/main" id="{8615FC21-5FD1-A44D-A1AA-9190114D3B49}"/>
              </a:ext>
            </a:extLst>
          </p:cNvPr>
          <p:cNvPicPr>
            <a:picLocks noChangeAspect="1"/>
          </p:cNvPicPr>
          <p:nvPr/>
        </p:nvPicPr>
        <p:blipFill>
          <a:blip r:embed="rId4">
            <a:duotone>
              <a:schemeClr val="accent1">
                <a:shade val="45000"/>
                <a:satMod val="135000"/>
              </a:schemeClr>
              <a:prstClr val="white"/>
            </a:duotone>
          </a:blip>
          <a:stretch>
            <a:fillRect/>
          </a:stretch>
        </p:blipFill>
        <p:spPr>
          <a:xfrm>
            <a:off x="2642441" y="2683991"/>
            <a:ext cx="854080" cy="372585"/>
          </a:xfrm>
          <a:prstGeom prst="rect">
            <a:avLst/>
          </a:prstGeom>
        </p:spPr>
      </p:pic>
      <p:pic>
        <p:nvPicPr>
          <p:cNvPr id="68" name="Picture 67">
            <a:extLst>
              <a:ext uri="{FF2B5EF4-FFF2-40B4-BE49-F238E27FC236}">
                <a16:creationId xmlns:a16="http://schemas.microsoft.com/office/drawing/2014/main" id="{9EFD7853-95FC-AC4E-B32C-8EA6C590F41C}"/>
              </a:ext>
            </a:extLst>
          </p:cNvPr>
          <p:cNvPicPr>
            <a:picLocks noChangeAspect="1"/>
          </p:cNvPicPr>
          <p:nvPr/>
        </p:nvPicPr>
        <p:blipFill>
          <a:blip r:embed="rId5">
            <a:duotone>
              <a:schemeClr val="accent1">
                <a:shade val="45000"/>
                <a:satMod val="135000"/>
              </a:schemeClr>
              <a:prstClr val="white"/>
            </a:duotone>
          </a:blip>
          <a:stretch>
            <a:fillRect/>
          </a:stretch>
        </p:blipFill>
        <p:spPr>
          <a:xfrm>
            <a:off x="2477613" y="4463460"/>
            <a:ext cx="1183737" cy="361234"/>
          </a:xfrm>
          <a:prstGeom prst="rect">
            <a:avLst/>
          </a:prstGeom>
        </p:spPr>
      </p:pic>
    </p:spTree>
    <p:extLst>
      <p:ext uri="{BB962C8B-B14F-4D97-AF65-F5344CB8AC3E}">
        <p14:creationId xmlns:p14="http://schemas.microsoft.com/office/powerpoint/2010/main" val="374826667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182</TotalTime>
  <Words>224</Words>
  <Application>Microsoft Office PowerPoint</Application>
  <PresentationFormat>A3 Paper (297x420 mm)</PresentationFormat>
  <Paragraphs>12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27</cp:revision>
  <dcterms:created xsi:type="dcterms:W3CDTF">2021-11-15T21:10:25Z</dcterms:created>
  <dcterms:modified xsi:type="dcterms:W3CDTF">2022-01-07T15:27:47Z</dcterms:modified>
</cp:coreProperties>
</file>