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448" r:id="rId1"/>
  </p:sldMasterIdLst>
  <p:notesMasterIdLst>
    <p:notesMasterId r:id="rId3"/>
  </p:notesMasterIdLst>
  <p:sldIdLst>
    <p:sldId id="262" r:id="rId2"/>
  </p:sldIdLst>
  <p:sldSz cx="9601200" cy="12801600" type="A3"/>
  <p:notesSz cx="6858000" cy="9144000"/>
  <p:defaultTextStyle>
    <a:defPPr>
      <a:defRPr lang="en-US"/>
    </a:defPPr>
    <a:lvl1pPr marL="0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C5DC"/>
    <a:srgbClr val="B71E42"/>
    <a:srgbClr val="E0DEDA"/>
    <a:srgbClr val="E7E4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0919B7-52A9-7D5A-54A8-966CB1C0454D}" v="235" dt="2022-01-24T09:50:37.738"/>
    <p1510:client id="{C437D9E4-0B82-419C-8596-43162663D347}" v="492" dt="2022-01-24T13:42:09.559"/>
    <p1510:client id="{E2EBB899-8DC1-E401-0CD7-B55776697D0F}" v="12" dt="2022-01-24T13:42:11.3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Currie" userId="c402c155-14e7-440a-8c26-a1dca60f71bf" providerId="ADAL" clId="{BE11195B-FC12-8C4C-A64B-6D82773CF800}"/>
    <pc:docChg chg="custSel modSld">
      <pc:chgData name="M Currie" userId="c402c155-14e7-440a-8c26-a1dca60f71bf" providerId="ADAL" clId="{BE11195B-FC12-8C4C-A64B-6D82773CF800}" dt="2022-01-06T20:56:43.689" v="1"/>
      <pc:docMkLst>
        <pc:docMk/>
      </pc:docMkLst>
      <pc:sldChg chg="addSp delSp">
        <pc:chgData name="M Currie" userId="c402c155-14e7-440a-8c26-a1dca60f71bf" providerId="ADAL" clId="{BE11195B-FC12-8C4C-A64B-6D82773CF800}" dt="2022-01-06T20:56:43.689" v="1"/>
        <pc:sldMkLst>
          <pc:docMk/>
          <pc:sldMk cId="3167070187" sldId="262"/>
        </pc:sldMkLst>
        <pc:spChg chg="del">
          <ac:chgData name="M Currie" userId="c402c155-14e7-440a-8c26-a1dca60f71bf" providerId="ADAL" clId="{BE11195B-FC12-8C4C-A64B-6D82773CF800}" dt="2022-01-06T20:56:43.266" v="0" actId="478"/>
          <ac:spMkLst>
            <pc:docMk/>
            <pc:sldMk cId="3167070187" sldId="262"/>
            <ac:spMk id="40" creationId="{04103D80-3834-D542-9181-5E6D4C6DADD3}"/>
          </ac:spMkLst>
        </pc:spChg>
        <pc:spChg chg="del">
          <ac:chgData name="M Currie" userId="c402c155-14e7-440a-8c26-a1dca60f71bf" providerId="ADAL" clId="{BE11195B-FC12-8C4C-A64B-6D82773CF800}" dt="2022-01-06T20:56:43.266" v="0" actId="478"/>
          <ac:spMkLst>
            <pc:docMk/>
            <pc:sldMk cId="3167070187" sldId="262"/>
            <ac:spMk id="42" creationId="{162CDB36-1EEB-DF46-93FA-7A6DA8283EFB}"/>
          </ac:spMkLst>
        </pc:spChg>
        <pc:spChg chg="del">
          <ac:chgData name="M Currie" userId="c402c155-14e7-440a-8c26-a1dca60f71bf" providerId="ADAL" clId="{BE11195B-FC12-8C4C-A64B-6D82773CF800}" dt="2022-01-06T20:56:43.266" v="0" actId="478"/>
          <ac:spMkLst>
            <pc:docMk/>
            <pc:sldMk cId="3167070187" sldId="262"/>
            <ac:spMk id="43" creationId="{0206162D-3E2E-E64A-ABB5-E57FC2720C1E}"/>
          </ac:spMkLst>
        </pc:spChg>
        <pc:spChg chg="add">
          <ac:chgData name="M Currie" userId="c402c155-14e7-440a-8c26-a1dca60f71bf" providerId="ADAL" clId="{BE11195B-FC12-8C4C-A64B-6D82773CF800}" dt="2022-01-06T20:56:43.689" v="1"/>
          <ac:spMkLst>
            <pc:docMk/>
            <pc:sldMk cId="3167070187" sldId="262"/>
            <ac:spMk id="52" creationId="{6B91EF94-9B55-6445-9EAA-85D573898F93}"/>
          </ac:spMkLst>
        </pc:spChg>
        <pc:spChg chg="add">
          <ac:chgData name="M Currie" userId="c402c155-14e7-440a-8c26-a1dca60f71bf" providerId="ADAL" clId="{BE11195B-FC12-8C4C-A64B-6D82773CF800}" dt="2022-01-06T20:56:43.689" v="1"/>
          <ac:spMkLst>
            <pc:docMk/>
            <pc:sldMk cId="3167070187" sldId="262"/>
            <ac:spMk id="53" creationId="{A82C79C5-447A-FC47-861F-7A03875F3249}"/>
          </ac:spMkLst>
        </pc:spChg>
        <pc:spChg chg="add">
          <ac:chgData name="M Currie" userId="c402c155-14e7-440a-8c26-a1dca60f71bf" providerId="ADAL" clId="{BE11195B-FC12-8C4C-A64B-6D82773CF800}" dt="2022-01-06T20:56:43.689" v="1"/>
          <ac:spMkLst>
            <pc:docMk/>
            <pc:sldMk cId="3167070187" sldId="262"/>
            <ac:spMk id="54" creationId="{EC2EE82D-43FB-A341-87BF-C0F60171FCAE}"/>
          </ac:spMkLst>
        </pc:spChg>
        <pc:graphicFrameChg chg="del">
          <ac:chgData name="M Currie" userId="c402c155-14e7-440a-8c26-a1dca60f71bf" providerId="ADAL" clId="{BE11195B-FC12-8C4C-A64B-6D82773CF800}" dt="2022-01-06T20:56:43.266" v="0" actId="478"/>
          <ac:graphicFrameMkLst>
            <pc:docMk/>
            <pc:sldMk cId="3167070187" sldId="262"/>
            <ac:graphicFrameMk id="3" creationId="{AD7CA988-5971-1644-8562-0E5D9984837F}"/>
          </ac:graphicFrameMkLst>
        </pc:graphicFrameChg>
        <pc:graphicFrameChg chg="add">
          <ac:chgData name="M Currie" userId="c402c155-14e7-440a-8c26-a1dca60f71bf" providerId="ADAL" clId="{BE11195B-FC12-8C4C-A64B-6D82773CF800}" dt="2022-01-06T20:56:43.689" v="1"/>
          <ac:graphicFrameMkLst>
            <pc:docMk/>
            <pc:sldMk cId="3167070187" sldId="262"/>
            <ac:graphicFrameMk id="26" creationId="{CB41E09D-0267-F649-8467-217BFD32B55E}"/>
          </ac:graphicFrameMkLst>
        </pc:graphicFrameChg>
        <pc:graphicFrameChg chg="del">
          <ac:chgData name="M Currie" userId="c402c155-14e7-440a-8c26-a1dca60f71bf" providerId="ADAL" clId="{BE11195B-FC12-8C4C-A64B-6D82773CF800}" dt="2022-01-06T20:56:43.266" v="0" actId="478"/>
          <ac:graphicFrameMkLst>
            <pc:docMk/>
            <pc:sldMk cId="3167070187" sldId="262"/>
            <ac:graphicFrameMk id="31" creationId="{F644EFA5-7F23-244D-9D0C-C1B58975878D}"/>
          </ac:graphicFrameMkLst>
        </pc:graphicFrameChg>
        <pc:graphicFrameChg chg="add">
          <ac:chgData name="M Currie" userId="c402c155-14e7-440a-8c26-a1dca60f71bf" providerId="ADAL" clId="{BE11195B-FC12-8C4C-A64B-6D82773CF800}" dt="2022-01-06T20:56:43.689" v="1"/>
          <ac:graphicFrameMkLst>
            <pc:docMk/>
            <pc:sldMk cId="3167070187" sldId="262"/>
            <ac:graphicFrameMk id="37" creationId="{A6784B66-4AEB-8245-A45D-477B66CDB1E1}"/>
          </ac:graphicFrameMkLst>
        </pc:graphicFrameChg>
        <pc:graphicFrameChg chg="add">
          <ac:chgData name="M Currie" userId="c402c155-14e7-440a-8c26-a1dca60f71bf" providerId="ADAL" clId="{BE11195B-FC12-8C4C-A64B-6D82773CF800}" dt="2022-01-06T20:56:43.689" v="1"/>
          <ac:graphicFrameMkLst>
            <pc:docMk/>
            <pc:sldMk cId="3167070187" sldId="262"/>
            <ac:graphicFrameMk id="44" creationId="{0B1AD2EC-A8B8-9944-883A-FB15DE743B1F}"/>
          </ac:graphicFrameMkLst>
        </pc:graphicFrameChg>
        <pc:graphicFrameChg chg="del">
          <ac:chgData name="M Currie" userId="c402c155-14e7-440a-8c26-a1dca60f71bf" providerId="ADAL" clId="{BE11195B-FC12-8C4C-A64B-6D82773CF800}" dt="2022-01-06T20:56:43.266" v="0" actId="478"/>
          <ac:graphicFrameMkLst>
            <pc:docMk/>
            <pc:sldMk cId="3167070187" sldId="262"/>
            <ac:graphicFrameMk id="46" creationId="{8D4549B3-ADFA-D245-B88B-6A8515CC07F6}"/>
          </ac:graphicFrameMkLst>
        </pc:graphicFrameChg>
        <pc:picChg chg="del">
          <ac:chgData name="M Currie" userId="c402c155-14e7-440a-8c26-a1dca60f71bf" providerId="ADAL" clId="{BE11195B-FC12-8C4C-A64B-6D82773CF800}" dt="2022-01-06T20:56:43.266" v="0" actId="478"/>
          <ac:picMkLst>
            <pc:docMk/>
            <pc:sldMk cId="3167070187" sldId="262"/>
            <ac:picMk id="27" creationId="{E21C5C49-0DF7-AA45-B81C-CAE0684B28DD}"/>
          </ac:picMkLst>
        </pc:picChg>
        <pc:picChg chg="del">
          <ac:chgData name="M Currie" userId="c402c155-14e7-440a-8c26-a1dca60f71bf" providerId="ADAL" clId="{BE11195B-FC12-8C4C-A64B-6D82773CF800}" dt="2022-01-06T20:56:43.266" v="0" actId="478"/>
          <ac:picMkLst>
            <pc:docMk/>
            <pc:sldMk cId="3167070187" sldId="262"/>
            <ac:picMk id="28" creationId="{4FF421AE-8E43-FB4C-AD44-0022B2B16F65}"/>
          </ac:picMkLst>
        </pc:picChg>
        <pc:picChg chg="del">
          <ac:chgData name="M Currie" userId="c402c155-14e7-440a-8c26-a1dca60f71bf" providerId="ADAL" clId="{BE11195B-FC12-8C4C-A64B-6D82773CF800}" dt="2022-01-06T20:56:43.266" v="0" actId="478"/>
          <ac:picMkLst>
            <pc:docMk/>
            <pc:sldMk cId="3167070187" sldId="262"/>
            <ac:picMk id="29" creationId="{D0FA9093-E059-9946-A5D2-9F1C454DA323}"/>
          </ac:picMkLst>
        </pc:picChg>
        <pc:picChg chg="add">
          <ac:chgData name="M Currie" userId="c402c155-14e7-440a-8c26-a1dca60f71bf" providerId="ADAL" clId="{BE11195B-FC12-8C4C-A64B-6D82773CF800}" dt="2022-01-06T20:56:43.689" v="1"/>
          <ac:picMkLst>
            <pc:docMk/>
            <pc:sldMk cId="3167070187" sldId="262"/>
            <ac:picMk id="30" creationId="{ECCD988B-6CBC-D140-A98E-1AD2F1FAA50C}"/>
          </ac:picMkLst>
        </pc:picChg>
        <pc:picChg chg="del">
          <ac:chgData name="M Currie" userId="c402c155-14e7-440a-8c26-a1dca60f71bf" providerId="ADAL" clId="{BE11195B-FC12-8C4C-A64B-6D82773CF800}" dt="2022-01-06T20:56:43.266" v="0" actId="478"/>
          <ac:picMkLst>
            <pc:docMk/>
            <pc:sldMk cId="3167070187" sldId="262"/>
            <ac:picMk id="32" creationId="{8D4C7681-E24A-0C49-A39D-DAD297AA6A5D}"/>
          </ac:picMkLst>
        </pc:picChg>
        <pc:picChg chg="del">
          <ac:chgData name="M Currie" userId="c402c155-14e7-440a-8c26-a1dca60f71bf" providerId="ADAL" clId="{BE11195B-FC12-8C4C-A64B-6D82773CF800}" dt="2022-01-06T20:56:43.266" v="0" actId="478"/>
          <ac:picMkLst>
            <pc:docMk/>
            <pc:sldMk cId="3167070187" sldId="262"/>
            <ac:picMk id="33" creationId="{C21C38DB-033A-9E44-A3C6-D27355A47229}"/>
          </ac:picMkLst>
        </pc:picChg>
        <pc:picChg chg="del">
          <ac:chgData name="M Currie" userId="c402c155-14e7-440a-8c26-a1dca60f71bf" providerId="ADAL" clId="{BE11195B-FC12-8C4C-A64B-6D82773CF800}" dt="2022-01-06T20:56:43.266" v="0" actId="478"/>
          <ac:picMkLst>
            <pc:docMk/>
            <pc:sldMk cId="3167070187" sldId="262"/>
            <ac:picMk id="34" creationId="{2A8EB93B-A16D-6746-897D-C5908C60B092}"/>
          </ac:picMkLst>
        </pc:picChg>
        <pc:picChg chg="add">
          <ac:chgData name="M Currie" userId="c402c155-14e7-440a-8c26-a1dca60f71bf" providerId="ADAL" clId="{BE11195B-FC12-8C4C-A64B-6D82773CF800}" dt="2022-01-06T20:56:43.689" v="1"/>
          <ac:picMkLst>
            <pc:docMk/>
            <pc:sldMk cId="3167070187" sldId="262"/>
            <ac:picMk id="35" creationId="{E2D36D43-892E-CC43-9772-1BF6BD9CD9EE}"/>
          </ac:picMkLst>
        </pc:picChg>
        <pc:picChg chg="add">
          <ac:chgData name="M Currie" userId="c402c155-14e7-440a-8c26-a1dca60f71bf" providerId="ADAL" clId="{BE11195B-FC12-8C4C-A64B-6D82773CF800}" dt="2022-01-06T20:56:43.689" v="1"/>
          <ac:picMkLst>
            <pc:docMk/>
            <pc:sldMk cId="3167070187" sldId="262"/>
            <ac:picMk id="36" creationId="{44E9E457-0F55-884B-A02A-3AB97259B6DF}"/>
          </ac:picMkLst>
        </pc:picChg>
        <pc:picChg chg="add">
          <ac:chgData name="M Currie" userId="c402c155-14e7-440a-8c26-a1dca60f71bf" providerId="ADAL" clId="{BE11195B-FC12-8C4C-A64B-6D82773CF800}" dt="2022-01-06T20:56:43.689" v="1"/>
          <ac:picMkLst>
            <pc:docMk/>
            <pc:sldMk cId="3167070187" sldId="262"/>
            <ac:picMk id="38" creationId="{26988413-3E17-1646-8496-59899D5D86C1}"/>
          </ac:picMkLst>
        </pc:picChg>
        <pc:picChg chg="add">
          <ac:chgData name="M Currie" userId="c402c155-14e7-440a-8c26-a1dca60f71bf" providerId="ADAL" clId="{BE11195B-FC12-8C4C-A64B-6D82773CF800}" dt="2022-01-06T20:56:43.689" v="1"/>
          <ac:picMkLst>
            <pc:docMk/>
            <pc:sldMk cId="3167070187" sldId="262"/>
            <ac:picMk id="39" creationId="{4E5BAEC4-12E3-0540-9B3B-6D3F4483F38B}"/>
          </ac:picMkLst>
        </pc:picChg>
        <pc:picChg chg="add">
          <ac:chgData name="M Currie" userId="c402c155-14e7-440a-8c26-a1dca60f71bf" providerId="ADAL" clId="{BE11195B-FC12-8C4C-A64B-6D82773CF800}" dt="2022-01-06T20:56:43.689" v="1"/>
          <ac:picMkLst>
            <pc:docMk/>
            <pc:sldMk cId="3167070187" sldId="262"/>
            <ac:picMk id="41" creationId="{20183727-E803-5E41-816E-9B2DAA389CF0}"/>
          </ac:picMkLst>
        </pc:picChg>
        <pc:picChg chg="add">
          <ac:chgData name="M Currie" userId="c402c155-14e7-440a-8c26-a1dca60f71bf" providerId="ADAL" clId="{BE11195B-FC12-8C4C-A64B-6D82773CF800}" dt="2022-01-06T20:56:43.689" v="1"/>
          <ac:picMkLst>
            <pc:docMk/>
            <pc:sldMk cId="3167070187" sldId="262"/>
            <ac:picMk id="45" creationId="{D647AEE4-27AD-6E41-8ED1-7C80A87887D1}"/>
          </ac:picMkLst>
        </pc:picChg>
        <pc:picChg chg="del">
          <ac:chgData name="M Currie" userId="c402c155-14e7-440a-8c26-a1dca60f71bf" providerId="ADAL" clId="{BE11195B-FC12-8C4C-A64B-6D82773CF800}" dt="2022-01-06T20:56:43.266" v="0" actId="478"/>
          <ac:picMkLst>
            <pc:docMk/>
            <pc:sldMk cId="3167070187" sldId="262"/>
            <ac:picMk id="47" creationId="{C84E54EF-EB2F-6C42-BA6D-20C4704810C9}"/>
          </ac:picMkLst>
        </pc:picChg>
        <pc:picChg chg="del">
          <ac:chgData name="M Currie" userId="c402c155-14e7-440a-8c26-a1dca60f71bf" providerId="ADAL" clId="{BE11195B-FC12-8C4C-A64B-6D82773CF800}" dt="2022-01-06T20:56:43.266" v="0" actId="478"/>
          <ac:picMkLst>
            <pc:docMk/>
            <pc:sldMk cId="3167070187" sldId="262"/>
            <ac:picMk id="48" creationId="{804CB13E-EBCF-3B42-A821-796FE31E85D7}"/>
          </ac:picMkLst>
        </pc:picChg>
        <pc:picChg chg="del">
          <ac:chgData name="M Currie" userId="c402c155-14e7-440a-8c26-a1dca60f71bf" providerId="ADAL" clId="{BE11195B-FC12-8C4C-A64B-6D82773CF800}" dt="2022-01-06T20:56:43.266" v="0" actId="478"/>
          <ac:picMkLst>
            <pc:docMk/>
            <pc:sldMk cId="3167070187" sldId="262"/>
            <ac:picMk id="49" creationId="{BA054B8D-A5CD-3144-8C5A-AB87CA9264B3}"/>
          </ac:picMkLst>
        </pc:picChg>
        <pc:picChg chg="add">
          <ac:chgData name="M Currie" userId="c402c155-14e7-440a-8c26-a1dca60f71bf" providerId="ADAL" clId="{BE11195B-FC12-8C4C-A64B-6D82773CF800}" dt="2022-01-06T20:56:43.689" v="1"/>
          <ac:picMkLst>
            <pc:docMk/>
            <pc:sldMk cId="3167070187" sldId="262"/>
            <ac:picMk id="50" creationId="{DB2DE4F7-C08D-4B47-9FB4-75FDED2AA18A}"/>
          </ac:picMkLst>
        </pc:picChg>
        <pc:picChg chg="add">
          <ac:chgData name="M Currie" userId="c402c155-14e7-440a-8c26-a1dca60f71bf" providerId="ADAL" clId="{BE11195B-FC12-8C4C-A64B-6D82773CF800}" dt="2022-01-06T20:56:43.689" v="1"/>
          <ac:picMkLst>
            <pc:docMk/>
            <pc:sldMk cId="3167070187" sldId="262"/>
            <ac:picMk id="51" creationId="{C2419BC7-BCC2-DE47-820D-722DC779AE36}"/>
          </ac:picMkLst>
        </pc:picChg>
      </pc:sldChg>
    </pc:docChg>
  </pc:docChgLst>
  <pc:docChgLst>
    <pc:chgData name="M Currie" userId="c402c155-14e7-440a-8c26-a1dca60f71bf" providerId="ADAL" clId="{C2A9D9BC-6A3B-4DEA-97E2-C1766C224558}"/>
    <pc:docChg chg="custSel modSld">
      <pc:chgData name="M Currie" userId="c402c155-14e7-440a-8c26-a1dca60f71bf" providerId="ADAL" clId="{C2A9D9BC-6A3B-4DEA-97E2-C1766C224558}" dt="2022-01-17T08:16:12.738" v="3"/>
      <pc:docMkLst>
        <pc:docMk/>
      </pc:docMkLst>
      <pc:sldChg chg="addSp delSp modSp">
        <pc:chgData name="M Currie" userId="c402c155-14e7-440a-8c26-a1dca60f71bf" providerId="ADAL" clId="{C2A9D9BC-6A3B-4DEA-97E2-C1766C224558}" dt="2022-01-17T08:16:12.738" v="3"/>
        <pc:sldMkLst>
          <pc:docMk/>
          <pc:sldMk cId="3167070187" sldId="262"/>
        </pc:sldMkLst>
        <pc:spChg chg="mod">
          <ac:chgData name="M Currie" userId="c402c155-14e7-440a-8c26-a1dca60f71bf" providerId="ADAL" clId="{C2A9D9BC-6A3B-4DEA-97E2-C1766C224558}" dt="2022-01-17T08:16:04.698" v="0" actId="404"/>
          <ac:spMkLst>
            <pc:docMk/>
            <pc:sldMk cId="3167070187" sldId="262"/>
            <ac:spMk id="28" creationId="{81EC6023-42FC-3546-B54D-1CF39D73C8CB}"/>
          </ac:spMkLst>
        </pc:spChg>
        <pc:graphicFrameChg chg="add">
          <ac:chgData name="M Currie" userId="c402c155-14e7-440a-8c26-a1dca60f71bf" providerId="ADAL" clId="{C2A9D9BC-6A3B-4DEA-97E2-C1766C224558}" dt="2022-01-17T08:16:12.738" v="3"/>
          <ac:graphicFrameMkLst>
            <pc:docMk/>
            <pc:sldMk cId="3167070187" sldId="262"/>
            <ac:graphicFrameMk id="25" creationId="{9B8B69BA-87D1-47CB-8A1D-34E075531179}"/>
          </ac:graphicFrameMkLst>
        </pc:graphicFrameChg>
        <pc:graphicFrameChg chg="del">
          <ac:chgData name="M Currie" userId="c402c155-14e7-440a-8c26-a1dca60f71bf" providerId="ADAL" clId="{C2A9D9BC-6A3B-4DEA-97E2-C1766C224558}" dt="2022-01-17T08:16:12.492" v="2" actId="478"/>
          <ac:graphicFrameMkLst>
            <pc:docMk/>
            <pc:sldMk cId="3167070187" sldId="262"/>
            <ac:graphicFrameMk id="26" creationId="{CB41E09D-0267-F649-8467-217BFD32B55E}"/>
          </ac:graphicFrameMkLst>
        </pc:graphicFrameChg>
        <pc:graphicFrameChg chg="add">
          <ac:chgData name="M Currie" userId="c402c155-14e7-440a-8c26-a1dca60f71bf" providerId="ADAL" clId="{C2A9D9BC-6A3B-4DEA-97E2-C1766C224558}" dt="2022-01-17T08:16:12.738" v="3"/>
          <ac:graphicFrameMkLst>
            <pc:docMk/>
            <pc:sldMk cId="3167070187" sldId="262"/>
            <ac:graphicFrameMk id="27" creationId="{CB0A446F-03CD-485F-908E-D0F34B0F43D3}"/>
          </ac:graphicFrameMkLst>
        </pc:graphicFrameChg>
        <pc:graphicFrameChg chg="add">
          <ac:chgData name="M Currie" userId="c402c155-14e7-440a-8c26-a1dca60f71bf" providerId="ADAL" clId="{C2A9D9BC-6A3B-4DEA-97E2-C1766C224558}" dt="2022-01-17T08:16:12.738" v="3"/>
          <ac:graphicFrameMkLst>
            <pc:docMk/>
            <pc:sldMk cId="3167070187" sldId="262"/>
            <ac:graphicFrameMk id="31" creationId="{AD5652C1-10B5-41FC-9A55-E0DE19CBF491}"/>
          </ac:graphicFrameMkLst>
        </pc:graphicFrameChg>
        <pc:graphicFrameChg chg="del">
          <ac:chgData name="M Currie" userId="c402c155-14e7-440a-8c26-a1dca60f71bf" providerId="ADAL" clId="{C2A9D9BC-6A3B-4DEA-97E2-C1766C224558}" dt="2022-01-17T08:16:12.492" v="2" actId="478"/>
          <ac:graphicFrameMkLst>
            <pc:docMk/>
            <pc:sldMk cId="3167070187" sldId="262"/>
            <ac:graphicFrameMk id="37" creationId="{A6784B66-4AEB-8245-A45D-477B66CDB1E1}"/>
          </ac:graphicFrameMkLst>
        </pc:graphicFrameChg>
        <pc:graphicFrameChg chg="del">
          <ac:chgData name="M Currie" userId="c402c155-14e7-440a-8c26-a1dca60f71bf" providerId="ADAL" clId="{C2A9D9BC-6A3B-4DEA-97E2-C1766C224558}" dt="2022-01-17T08:16:12.492" v="2" actId="478"/>
          <ac:graphicFrameMkLst>
            <pc:docMk/>
            <pc:sldMk cId="3167070187" sldId="262"/>
            <ac:graphicFrameMk id="44" creationId="{0B1AD2EC-A8B8-9944-883A-FB15DE743B1F}"/>
          </ac:graphicFrameMkLst>
        </pc:graphicFrameChg>
        <pc:picChg chg="mod">
          <ac:chgData name="M Currie" userId="c402c155-14e7-440a-8c26-a1dca60f71bf" providerId="ADAL" clId="{C2A9D9BC-6A3B-4DEA-97E2-C1766C224558}" dt="2022-01-17T08:16:07.052" v="1" actId="1038"/>
          <ac:picMkLst>
            <pc:docMk/>
            <pc:sldMk cId="3167070187" sldId="262"/>
            <ac:picMk id="29" creationId="{F9E8FCD5-34DB-D44B-924D-FED2BEA046D1}"/>
          </ac:picMkLst>
        </pc:picChg>
      </pc:sldChg>
    </pc:docChg>
  </pc:docChgLst>
  <pc:docChgLst>
    <pc:chgData name="C Thompson" userId="S::claire.thompson@sharemat.co.uk::bf088cff-f20c-4494-9db8-2966df4d5740" providerId="AD" clId="Web-{2F0919B7-52A9-7D5A-54A8-966CB1C0454D}"/>
    <pc:docChg chg="modSld">
      <pc:chgData name="C Thompson" userId="S::claire.thompson@sharemat.co.uk::bf088cff-f20c-4494-9db8-2966df4d5740" providerId="AD" clId="Web-{2F0919B7-52A9-7D5A-54A8-966CB1C0454D}" dt="2022-01-24T09:50:05.893" v="216"/>
      <pc:docMkLst>
        <pc:docMk/>
      </pc:docMkLst>
      <pc:sldChg chg="addSp delSp modSp">
        <pc:chgData name="C Thompson" userId="S::claire.thompson@sharemat.co.uk::bf088cff-f20c-4494-9db8-2966df4d5740" providerId="AD" clId="Web-{2F0919B7-52A9-7D5A-54A8-966CB1C0454D}" dt="2022-01-24T09:50:05.893" v="216"/>
        <pc:sldMkLst>
          <pc:docMk/>
          <pc:sldMk cId="3167070187" sldId="262"/>
        </pc:sldMkLst>
        <pc:spChg chg="del">
          <ac:chgData name="C Thompson" userId="S::claire.thompson@sharemat.co.uk::bf088cff-f20c-4494-9db8-2966df4d5740" providerId="AD" clId="Web-{2F0919B7-52A9-7D5A-54A8-966CB1C0454D}" dt="2022-01-24T09:43:56.649" v="6"/>
          <ac:spMkLst>
            <pc:docMk/>
            <pc:sldMk cId="3167070187" sldId="262"/>
            <ac:spMk id="52" creationId="{6B91EF94-9B55-6445-9EAA-85D573898F93}"/>
          </ac:spMkLst>
        </pc:spChg>
        <pc:spChg chg="del mod">
          <ac:chgData name="C Thompson" userId="S::claire.thompson@sharemat.co.uk::bf088cff-f20c-4494-9db8-2966df4d5740" providerId="AD" clId="Web-{2F0919B7-52A9-7D5A-54A8-966CB1C0454D}" dt="2022-01-24T09:46:12.434" v="74"/>
          <ac:spMkLst>
            <pc:docMk/>
            <pc:sldMk cId="3167070187" sldId="262"/>
            <ac:spMk id="53" creationId="{A82C79C5-447A-FC47-861F-7A03875F3249}"/>
          </ac:spMkLst>
        </pc:spChg>
        <pc:graphicFrameChg chg="mod modGraphic">
          <ac:chgData name="C Thompson" userId="S::claire.thompson@sharemat.co.uk::bf088cff-f20c-4494-9db8-2966df4d5740" providerId="AD" clId="Web-{2F0919B7-52A9-7D5A-54A8-966CB1C0454D}" dt="2022-01-24T09:47:41.874" v="125"/>
          <ac:graphicFrameMkLst>
            <pc:docMk/>
            <pc:sldMk cId="3167070187" sldId="262"/>
            <ac:graphicFrameMk id="25" creationId="{9B8B69BA-87D1-47CB-8A1D-34E075531179}"/>
          </ac:graphicFrameMkLst>
        </pc:graphicFrameChg>
        <pc:graphicFrameChg chg="mod modGraphic">
          <ac:chgData name="C Thompson" userId="S::claire.thompson@sharemat.co.uk::bf088cff-f20c-4494-9db8-2966df4d5740" providerId="AD" clId="Web-{2F0919B7-52A9-7D5A-54A8-966CB1C0454D}" dt="2022-01-24T09:50:05.893" v="216"/>
          <ac:graphicFrameMkLst>
            <pc:docMk/>
            <pc:sldMk cId="3167070187" sldId="262"/>
            <ac:graphicFrameMk id="27" creationId="{CB0A446F-03CD-485F-908E-D0F34B0F43D3}"/>
          </ac:graphicFrameMkLst>
        </pc:graphicFrameChg>
        <pc:picChg chg="add mod">
          <ac:chgData name="C Thompson" userId="S::claire.thompson@sharemat.co.uk::bf088cff-f20c-4494-9db8-2966df4d5740" providerId="AD" clId="Web-{2F0919B7-52A9-7D5A-54A8-966CB1C0454D}" dt="2022-01-24T09:44:00.508" v="7" actId="1076"/>
          <ac:picMkLst>
            <pc:docMk/>
            <pc:sldMk cId="3167070187" sldId="262"/>
            <ac:picMk id="3" creationId="{23E4638F-39F4-4FF9-A028-752BA70F02B5}"/>
          </ac:picMkLst>
        </pc:picChg>
        <pc:picChg chg="add mod">
          <ac:chgData name="C Thompson" userId="S::claire.thompson@sharemat.co.uk::bf088cff-f20c-4494-9db8-2966df4d5740" providerId="AD" clId="Web-{2F0919B7-52A9-7D5A-54A8-966CB1C0454D}" dt="2022-01-24T09:47:23.951" v="79" actId="1076"/>
          <ac:picMkLst>
            <pc:docMk/>
            <pc:sldMk cId="3167070187" sldId="262"/>
            <ac:picMk id="4" creationId="{38FAF462-9590-4488-9913-F1D531657E7A}"/>
          </ac:picMkLst>
        </pc:picChg>
      </pc:sldChg>
    </pc:docChg>
  </pc:docChgLst>
  <pc:docChgLst>
    <pc:chgData name="C Thompson" userId="S::claire.thompson@sharemat.co.uk::bf088cff-f20c-4494-9db8-2966df4d5740" providerId="AD" clId="Web-{C437D9E4-0B82-419C-8596-43162663D347}"/>
    <pc:docChg chg="modSld">
      <pc:chgData name="C Thompson" userId="S::claire.thompson@sharemat.co.uk::bf088cff-f20c-4494-9db8-2966df4d5740" providerId="AD" clId="Web-{C437D9E4-0B82-419C-8596-43162663D347}" dt="2022-01-24T13:42:01.043" v="486"/>
      <pc:docMkLst>
        <pc:docMk/>
      </pc:docMkLst>
      <pc:sldChg chg="addSp delSp modSp">
        <pc:chgData name="C Thompson" userId="S::claire.thompson@sharemat.co.uk::bf088cff-f20c-4494-9db8-2966df4d5740" providerId="AD" clId="Web-{C437D9E4-0B82-419C-8596-43162663D347}" dt="2022-01-24T13:42:01.043" v="486"/>
        <pc:sldMkLst>
          <pc:docMk/>
          <pc:sldMk cId="3167070187" sldId="262"/>
        </pc:sldMkLst>
        <pc:spChg chg="del mod">
          <ac:chgData name="C Thompson" userId="S::claire.thompson@sharemat.co.uk::bf088cff-f20c-4494-9db8-2966df4d5740" providerId="AD" clId="Web-{C437D9E4-0B82-419C-8596-43162663D347}" dt="2022-01-24T13:36:53.112" v="2"/>
          <ac:spMkLst>
            <pc:docMk/>
            <pc:sldMk cId="3167070187" sldId="262"/>
            <ac:spMk id="54" creationId="{EC2EE82D-43FB-A341-87BF-C0F60171FCAE}"/>
          </ac:spMkLst>
        </pc:spChg>
        <pc:graphicFrameChg chg="mod modGraphic">
          <ac:chgData name="C Thompson" userId="S::claire.thompson@sharemat.co.uk::bf088cff-f20c-4494-9db8-2966df4d5740" providerId="AD" clId="Web-{C437D9E4-0B82-419C-8596-43162663D347}" dt="2022-01-24T13:42:01.043" v="486"/>
          <ac:graphicFrameMkLst>
            <pc:docMk/>
            <pc:sldMk cId="3167070187" sldId="262"/>
            <ac:graphicFrameMk id="31" creationId="{AD5652C1-10B5-41FC-9A55-E0DE19CBF491}"/>
          </ac:graphicFrameMkLst>
        </pc:graphicFrameChg>
        <pc:picChg chg="add mod">
          <ac:chgData name="C Thompson" userId="S::claire.thompson@sharemat.co.uk::bf088cff-f20c-4494-9db8-2966df4d5740" providerId="AD" clId="Web-{C437D9E4-0B82-419C-8596-43162663D347}" dt="2022-01-24T13:37:04.519" v="6" actId="14100"/>
          <ac:picMkLst>
            <pc:docMk/>
            <pc:sldMk cId="3167070187" sldId="262"/>
            <ac:picMk id="5" creationId="{FBB541CB-2E42-4EF4-9DF4-385D923FCE3E}"/>
          </ac:picMkLst>
        </pc:picChg>
      </pc:sldChg>
    </pc:docChg>
  </pc:docChgLst>
  <pc:docChgLst>
    <pc:chgData name="C Thompson" userId="S::claire.thompson@sharemat.co.uk::bf088cff-f20c-4494-9db8-2966df4d5740" providerId="AD" clId="Web-{E2EBB899-8DC1-E401-0CD7-B55776697D0F}"/>
    <pc:docChg chg="modSld">
      <pc:chgData name="C Thompson" userId="S::claire.thompson@sharemat.co.uk::bf088cff-f20c-4494-9db8-2966df4d5740" providerId="AD" clId="Web-{E2EBB899-8DC1-E401-0CD7-B55776697D0F}" dt="2022-01-24T13:39:21.974" v="7"/>
      <pc:docMkLst>
        <pc:docMk/>
      </pc:docMkLst>
      <pc:sldChg chg="modSp">
        <pc:chgData name="C Thompson" userId="S::claire.thompson@sharemat.co.uk::bf088cff-f20c-4494-9db8-2966df4d5740" providerId="AD" clId="Web-{E2EBB899-8DC1-E401-0CD7-B55776697D0F}" dt="2022-01-24T13:39:21.974" v="7"/>
        <pc:sldMkLst>
          <pc:docMk/>
          <pc:sldMk cId="3167070187" sldId="262"/>
        </pc:sldMkLst>
        <pc:graphicFrameChg chg="mod modGraphic">
          <ac:chgData name="C Thompson" userId="S::claire.thompson@sharemat.co.uk::bf088cff-f20c-4494-9db8-2966df4d5740" providerId="AD" clId="Web-{E2EBB899-8DC1-E401-0CD7-B55776697D0F}" dt="2022-01-24T13:39:21.974" v="7"/>
          <ac:graphicFrameMkLst>
            <pc:docMk/>
            <pc:sldMk cId="3167070187" sldId="262"/>
            <ac:graphicFrameMk id="31" creationId="{AD5652C1-10B5-41FC-9A55-E0DE19CBF491}"/>
          </ac:graphicFrameMkLst>
        </pc:graphicFrameChg>
      </pc:sldChg>
    </pc:docChg>
  </pc:docChgLst>
  <pc:docChgLst>
    <pc:chgData name="M Currie" userId="c402c155-14e7-440a-8c26-a1dca60f71bf" providerId="ADAL" clId="{1DCE3BDA-4E5A-0045-82A4-8CFCD8EA8026}"/>
    <pc:docChg chg="undo custSel modSld">
      <pc:chgData name="M Currie" userId="c402c155-14e7-440a-8c26-a1dca60f71bf" providerId="ADAL" clId="{1DCE3BDA-4E5A-0045-82A4-8CFCD8EA8026}" dt="2022-01-06T20:59:36.507" v="22"/>
      <pc:docMkLst>
        <pc:docMk/>
      </pc:docMkLst>
      <pc:sldChg chg="addSp delSp modSp">
        <pc:chgData name="M Currie" userId="c402c155-14e7-440a-8c26-a1dca60f71bf" providerId="ADAL" clId="{1DCE3BDA-4E5A-0045-82A4-8CFCD8EA8026}" dt="2022-01-06T20:59:36.507" v="22"/>
        <pc:sldMkLst>
          <pc:docMk/>
          <pc:sldMk cId="3167070187" sldId="262"/>
        </pc:sldMkLst>
        <pc:spChg chg="add del mod">
          <ac:chgData name="M Currie" userId="c402c155-14e7-440a-8c26-a1dca60f71bf" providerId="ADAL" clId="{1DCE3BDA-4E5A-0045-82A4-8CFCD8EA8026}" dt="2022-01-06T20:59:23.248" v="18"/>
          <ac:spMkLst>
            <pc:docMk/>
            <pc:sldMk cId="3167070187" sldId="262"/>
            <ac:spMk id="3" creationId="{29CE4193-64AD-8345-83C1-BDEE4A9C13E7}"/>
          </ac:spMkLst>
        </pc:spChg>
        <pc:spChg chg="add del mod">
          <ac:chgData name="M Currie" userId="c402c155-14e7-440a-8c26-a1dca60f71bf" providerId="ADAL" clId="{1DCE3BDA-4E5A-0045-82A4-8CFCD8EA8026}" dt="2022-01-06T20:59:36.507" v="22"/>
          <ac:spMkLst>
            <pc:docMk/>
            <pc:sldMk cId="3167070187" sldId="262"/>
            <ac:spMk id="4" creationId="{9AF574BB-70A9-B344-ACD4-8811A10CBE58}"/>
          </ac:spMkLst>
        </pc:spChg>
        <pc:spChg chg="add del">
          <ac:chgData name="M Currie" userId="c402c155-14e7-440a-8c26-a1dca60f71bf" providerId="ADAL" clId="{1DCE3BDA-4E5A-0045-82A4-8CFCD8EA8026}" dt="2022-01-06T20:59:14.714" v="5" actId="478"/>
          <ac:spMkLst>
            <pc:docMk/>
            <pc:sldMk cId="3167070187" sldId="262"/>
            <ac:spMk id="18" creationId="{9C461DD5-D03F-7944-93FA-552A23ABD0FB}"/>
          </ac:spMkLst>
        </pc:spChg>
        <pc:spChg chg="add del">
          <ac:chgData name="M Currie" userId="c402c155-14e7-440a-8c26-a1dca60f71bf" providerId="ADAL" clId="{1DCE3BDA-4E5A-0045-82A4-8CFCD8EA8026}" dt="2022-01-06T20:58:49.905" v="2"/>
          <ac:spMkLst>
            <pc:docMk/>
            <pc:sldMk cId="3167070187" sldId="262"/>
            <ac:spMk id="27" creationId="{DF7E3F98-58D8-D347-A765-D75DDB0D310D}"/>
          </ac:spMkLst>
        </pc:spChg>
        <pc:spChg chg="add mod">
          <ac:chgData name="M Currie" userId="c402c155-14e7-440a-8c26-a1dca60f71bf" providerId="ADAL" clId="{1DCE3BDA-4E5A-0045-82A4-8CFCD8EA8026}" dt="2022-01-06T20:59:26.002" v="19" actId="20577"/>
          <ac:spMkLst>
            <pc:docMk/>
            <pc:sldMk cId="3167070187" sldId="262"/>
            <ac:spMk id="28" creationId="{81EC6023-42FC-3546-B54D-1CF39D73C8CB}"/>
          </ac:spMkLst>
        </pc:spChg>
        <pc:picChg chg="add del">
          <ac:chgData name="M Currie" userId="c402c155-14e7-440a-8c26-a1dca60f71bf" providerId="ADAL" clId="{1DCE3BDA-4E5A-0045-82A4-8CFCD8EA8026}" dt="2022-01-06T20:59:15.997" v="6" actId="478"/>
          <ac:picMkLst>
            <pc:docMk/>
            <pc:sldMk cId="3167070187" sldId="262"/>
            <ac:picMk id="25" creationId="{6A91AE40-07A0-7445-B8B0-A13F6BF9CD3B}"/>
          </ac:picMkLst>
        </pc:picChg>
        <pc:picChg chg="add">
          <ac:chgData name="M Currie" userId="c402c155-14e7-440a-8c26-a1dca60f71bf" providerId="ADAL" clId="{1DCE3BDA-4E5A-0045-82A4-8CFCD8EA8026}" dt="2022-01-06T20:59:16.703" v="7"/>
          <ac:picMkLst>
            <pc:docMk/>
            <pc:sldMk cId="3167070187" sldId="262"/>
            <ac:picMk id="29" creationId="{F9E8FCD5-34DB-D44B-924D-FED2BEA046D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D76F0A-FCCC-6141-AC18-328A9DF12AE6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D1A23C-3E09-4B4C-813F-26E3CA70A3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105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D1A23C-3E09-4B4C-813F-26E3CA70A3D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997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6135" y="1497626"/>
            <a:ext cx="5899441" cy="4744005"/>
          </a:xfrm>
        </p:spPr>
        <p:txBody>
          <a:bodyPr bIns="0" anchor="b">
            <a:normAutofit/>
          </a:bodyPr>
          <a:lstStyle>
            <a:lvl1pPr algn="l">
              <a:defRPr sz="567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6135" y="6591583"/>
            <a:ext cx="5899441" cy="1824893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80" b="0" cap="all" baseline="0">
                <a:solidFill>
                  <a:schemeClr val="tx1"/>
                </a:solidFill>
              </a:defRPr>
            </a:lvl1pPr>
            <a:lvl2pPr marL="360045" indent="0" algn="ctr">
              <a:buNone/>
              <a:defRPr sz="1575"/>
            </a:lvl2pPr>
            <a:lvl3pPr marL="720090" indent="0" algn="ctr">
              <a:buNone/>
              <a:defRPr sz="1418"/>
            </a:lvl3pPr>
            <a:lvl4pPr marL="1080135" indent="0" algn="ctr">
              <a:buNone/>
              <a:defRPr sz="1260"/>
            </a:lvl4pPr>
            <a:lvl5pPr marL="1440180" indent="0" algn="ctr">
              <a:buNone/>
              <a:defRPr sz="1260"/>
            </a:lvl5pPr>
            <a:lvl6pPr marL="1800225" indent="0" algn="ctr">
              <a:buNone/>
              <a:defRPr sz="1260"/>
            </a:lvl6pPr>
            <a:lvl7pPr marL="2160270" indent="0" algn="ctr">
              <a:buNone/>
              <a:defRPr sz="1260"/>
            </a:lvl7pPr>
            <a:lvl8pPr marL="2520315" indent="0" algn="ctr">
              <a:buNone/>
              <a:defRPr sz="1260"/>
            </a:lvl8pPr>
            <a:lvl9pPr marL="2880360" indent="0" algn="ctr">
              <a:buNone/>
              <a:defRPr sz="12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16135" y="614709"/>
            <a:ext cx="3240607" cy="57717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06439" y="1491416"/>
            <a:ext cx="842105" cy="940012"/>
          </a:xfrm>
        </p:spPr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516135" y="6586612"/>
            <a:ext cx="589944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51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515666" y="3447898"/>
            <a:ext cx="68999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642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5666" y="3278110"/>
            <a:ext cx="5897852" cy="3524173"/>
          </a:xfrm>
        </p:spPr>
        <p:txBody>
          <a:bodyPr anchor="b">
            <a:normAutofit/>
          </a:bodyPr>
          <a:lstStyle>
            <a:lvl1pPr algn="l"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5667" y="7104900"/>
            <a:ext cx="5897852" cy="1890801"/>
          </a:xfrm>
        </p:spPr>
        <p:txBody>
          <a:bodyPr tIns="91440">
            <a:normAutofit/>
          </a:bodyPr>
          <a:lstStyle>
            <a:lvl1pPr marL="0" indent="0" algn="l">
              <a:buNone/>
              <a:defRPr sz="1890">
                <a:solidFill>
                  <a:schemeClr val="tx1"/>
                </a:solidFill>
              </a:defRPr>
            </a:lvl1pPr>
            <a:lvl2pPr marL="36004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20090" indent="0">
              <a:buNone/>
              <a:defRPr sz="1418">
                <a:solidFill>
                  <a:schemeClr val="tx1">
                    <a:tint val="75000"/>
                  </a:schemeClr>
                </a:solidFill>
              </a:defRPr>
            </a:lvl3pPr>
            <a:lvl4pPr marL="108013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4018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80022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6027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2031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8036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515666" y="7102639"/>
            <a:ext cx="589785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57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5666" y="1502462"/>
            <a:ext cx="6899910" cy="197736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15665" y="3759347"/>
            <a:ext cx="3282165" cy="64167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3641" y="3759348"/>
            <a:ext cx="3281935" cy="641677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515666" y="3447898"/>
            <a:ext cx="68999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4932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515666" y="3447898"/>
            <a:ext cx="68999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5666" y="1501107"/>
            <a:ext cx="6899911" cy="197179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5666" y="3769828"/>
            <a:ext cx="3282054" cy="1496960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310" b="0" cap="all" baseline="0">
                <a:solidFill>
                  <a:schemeClr val="accent1"/>
                </a:solidFill>
              </a:defRPr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15666" y="5271971"/>
            <a:ext cx="3282054" cy="49363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33641" y="3776275"/>
            <a:ext cx="3281935" cy="1497509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310" b="0" cap="all" baseline="0">
                <a:solidFill>
                  <a:schemeClr val="accent1"/>
                </a:solidFill>
              </a:defRPr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33641" y="5266784"/>
            <a:ext cx="3281935" cy="49230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7399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515666" y="3447898"/>
            <a:ext cx="68999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21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909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0994" y="1491417"/>
            <a:ext cx="2547248" cy="4194618"/>
          </a:xfrm>
        </p:spPr>
        <p:txBody>
          <a:bodyPr anchor="b">
            <a:normAutofit/>
          </a:bodyPr>
          <a:lstStyle>
            <a:lvl1pPr algn="l">
              <a:defRPr sz="2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5989" y="1491418"/>
            <a:ext cx="4019587" cy="869647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0995" y="5983586"/>
            <a:ext cx="2548737" cy="4196605"/>
          </a:xfrm>
        </p:spPr>
        <p:txBody>
          <a:bodyPr>
            <a:normAutofit/>
          </a:bodyPr>
          <a:lstStyle>
            <a:lvl1pPr marL="0" indent="0" algn="l">
              <a:buNone/>
              <a:defRPr sz="168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513835" y="5983583"/>
            <a:ext cx="254444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32317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5246327" y="900054"/>
            <a:ext cx="3686956" cy="9611655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6356" y="2108424"/>
            <a:ext cx="3407182" cy="3417090"/>
          </a:xfrm>
        </p:spPr>
        <p:txBody>
          <a:bodyPr anchor="b">
            <a:normAutofit/>
          </a:bodyPr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22134" y="2095414"/>
            <a:ext cx="2346748" cy="7217144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520"/>
            </a:lvl1pPr>
            <a:lvl2pPr marL="360045" indent="0">
              <a:buNone/>
              <a:defRPr sz="2205"/>
            </a:lvl2pPr>
            <a:lvl3pPr marL="720090" indent="0">
              <a:buNone/>
              <a:defRPr sz="1890"/>
            </a:lvl3pPr>
            <a:lvl4pPr marL="1080135" indent="0">
              <a:buNone/>
              <a:defRPr sz="1575"/>
            </a:lvl4pPr>
            <a:lvl5pPr marL="1440180" indent="0">
              <a:buNone/>
              <a:defRPr sz="1575"/>
            </a:lvl5pPr>
            <a:lvl6pPr marL="1800225" indent="0">
              <a:buNone/>
              <a:defRPr sz="1575"/>
            </a:lvl6pPr>
            <a:lvl7pPr marL="2160270" indent="0">
              <a:buNone/>
              <a:defRPr sz="1575"/>
            </a:lvl7pPr>
            <a:lvl8pPr marL="2520315" indent="0">
              <a:buNone/>
              <a:defRPr sz="1575"/>
            </a:lvl8pPr>
            <a:lvl9pPr marL="2880360" indent="0">
              <a:buNone/>
              <a:defRPr sz="157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5667" y="5872519"/>
            <a:ext cx="3402300" cy="3740318"/>
          </a:xfrm>
        </p:spPr>
        <p:txBody>
          <a:bodyPr>
            <a:normAutofit/>
          </a:bodyPr>
          <a:lstStyle>
            <a:lvl1pPr marL="0" indent="0" algn="l">
              <a:buNone/>
              <a:defRPr sz="189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08497" y="10210401"/>
            <a:ext cx="3415041" cy="597563"/>
          </a:xfrm>
        </p:spPr>
        <p:txBody>
          <a:bodyPr/>
          <a:lstStyle>
            <a:lvl1pPr algn="l">
              <a:defRPr/>
            </a:lvl1pPr>
          </a:lstStyle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09407" y="594798"/>
            <a:ext cx="3414131" cy="59907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513345" y="5868063"/>
            <a:ext cx="34041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8623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515666" y="3447898"/>
            <a:ext cx="68999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053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63930" y="1491419"/>
            <a:ext cx="1158178" cy="869845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15666" y="1491419"/>
            <a:ext cx="5566150" cy="869845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263929" y="1491419"/>
            <a:ext cx="0" cy="869845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140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3762703"/>
            <a:ext cx="9601200" cy="761510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11377807"/>
            <a:ext cx="9601201" cy="144615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11388770"/>
            <a:ext cx="96012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15666" y="1501772"/>
            <a:ext cx="6899910" cy="19585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5666" y="3762703"/>
            <a:ext cx="6899910" cy="6441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28869" y="616692"/>
            <a:ext cx="2486707" cy="577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03511-AEBC-6B4C-94D1-263BC92D9F3E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15666" y="614709"/>
            <a:ext cx="4235704" cy="577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111" y="1491416"/>
            <a:ext cx="835533" cy="940012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940">
                <a:solidFill>
                  <a:schemeClr val="accent1"/>
                </a:solidFill>
              </a:defRPr>
            </a:lvl1pPr>
          </a:lstStyle>
          <a:p>
            <a:fld id="{664DC100-BA9B-3641-A364-5F6B30C21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9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49" r:id="rId1"/>
    <p:sldLayoutId id="2147484450" r:id="rId2"/>
    <p:sldLayoutId id="2147484451" r:id="rId3"/>
    <p:sldLayoutId id="2147484452" r:id="rId4"/>
    <p:sldLayoutId id="2147484453" r:id="rId5"/>
    <p:sldLayoutId id="2147484454" r:id="rId6"/>
    <p:sldLayoutId id="2147484455" r:id="rId7"/>
    <p:sldLayoutId id="2147484456" r:id="rId8"/>
    <p:sldLayoutId id="2147484457" r:id="rId9"/>
    <p:sldLayoutId id="2147484458" r:id="rId10"/>
    <p:sldLayoutId id="2147484459" r:id="rId11"/>
  </p:sldLayoutIdLst>
  <p:txStyles>
    <p:titleStyle>
      <a:lvl1pPr algn="l" defTabSz="720090" rtl="0" eaLnBrk="1" latinLnBrk="0" hangingPunct="1">
        <a:lnSpc>
          <a:spcPct val="90000"/>
        </a:lnSpc>
        <a:spcBef>
          <a:spcPct val="0"/>
        </a:spcBef>
        <a:buNone/>
        <a:defRPr sz="336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40030" indent="-240030" algn="l" defTabSz="720090" rtl="0" eaLnBrk="1" latinLnBrk="0" hangingPunct="1">
        <a:lnSpc>
          <a:spcPct val="120000"/>
        </a:lnSpc>
        <a:spcBef>
          <a:spcPts val="10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1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20090" indent="-240030" algn="l" defTabSz="72009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8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40030" algn="l" defTabSz="72009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8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80210" indent="-240030" algn="l" defTabSz="72009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7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60270" indent="-240030" algn="l" defTabSz="72009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6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6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6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6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6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13" Type="http://schemas.openxmlformats.org/officeDocument/2006/relationships/image" Target="../media/image12.png"/><Relationship Id="rId3" Type="http://schemas.openxmlformats.org/officeDocument/2006/relationships/image" Target="../media/image2.tiff"/><Relationship Id="rId7" Type="http://schemas.openxmlformats.org/officeDocument/2006/relationships/image" Target="../media/image6.tiff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f"/><Relationship Id="rId11" Type="http://schemas.openxmlformats.org/officeDocument/2006/relationships/image" Target="../media/image10.jpeg"/><Relationship Id="rId5" Type="http://schemas.openxmlformats.org/officeDocument/2006/relationships/image" Target="../media/image4.tiff"/><Relationship Id="rId10" Type="http://schemas.openxmlformats.org/officeDocument/2006/relationships/image" Target="../media/image9.tiff"/><Relationship Id="rId4" Type="http://schemas.openxmlformats.org/officeDocument/2006/relationships/image" Target="../media/image3.tiff"/><Relationship Id="rId9" Type="http://schemas.openxmlformats.org/officeDocument/2006/relationships/image" Target="../media/image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A6FB130-4E0C-4544-B5B6-88F4EEE81AE6}"/>
              </a:ext>
            </a:extLst>
          </p:cNvPr>
          <p:cNvSpPr/>
          <p:nvPr/>
        </p:nvSpPr>
        <p:spPr>
          <a:xfrm>
            <a:off x="0" y="11598443"/>
            <a:ext cx="9601200" cy="1203157"/>
          </a:xfrm>
          <a:prstGeom prst="rect">
            <a:avLst/>
          </a:prstGeom>
          <a:solidFill>
            <a:srgbClr val="B71E42">
              <a:alpha val="3686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82D2C02-0618-7940-B975-FB9C8D9E1CF6}"/>
              </a:ext>
            </a:extLst>
          </p:cNvPr>
          <p:cNvSpPr/>
          <p:nvPr/>
        </p:nvSpPr>
        <p:spPr>
          <a:xfrm>
            <a:off x="1854" y="2204663"/>
            <a:ext cx="9605587" cy="9393780"/>
          </a:xfrm>
          <a:prstGeom prst="rect">
            <a:avLst/>
          </a:prstGeom>
          <a:solidFill>
            <a:srgbClr val="E0DE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503068-B79C-604C-81EB-2394765E47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383"/>
            <a:ext cx="9607442" cy="24511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FA3C77-52AF-0841-9253-18502441583A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</a:blip>
          <a:stretch>
            <a:fillRect/>
          </a:stretch>
        </p:blipFill>
        <p:spPr>
          <a:xfrm>
            <a:off x="539749" y="11640995"/>
            <a:ext cx="8521700" cy="368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380A5A-FF0F-F54F-A0FA-E60EC52F2496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</a:blip>
          <a:stretch>
            <a:fillRect/>
          </a:stretch>
        </p:blipFill>
        <p:spPr>
          <a:xfrm>
            <a:off x="920749" y="12025337"/>
            <a:ext cx="7759700" cy="368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E87709F-5094-D34B-AF7F-C47CF2BCCA64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</a:blip>
          <a:stretch>
            <a:fillRect/>
          </a:stretch>
        </p:blipFill>
        <p:spPr>
          <a:xfrm>
            <a:off x="4018971" y="12332709"/>
            <a:ext cx="1627850" cy="30654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CCD988B-6CBC-D140-A98E-1AD2F1FAA50C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60583" y="3523698"/>
            <a:ext cx="1698951" cy="39978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2D36D43-892E-CC43-9772-1BF6BD9CD9E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83018" y="2710319"/>
            <a:ext cx="854080" cy="37258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4E9E457-0F55-884B-A02A-3AB97259B6DF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18190" y="4489788"/>
            <a:ext cx="1183737" cy="36123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6988413-3E17-1646-8496-59899D5D86C1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20006" y="6394555"/>
            <a:ext cx="1698951" cy="39978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E5BAEC4-12E3-0540-9B3B-6D3F4483F38B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2441" y="5581176"/>
            <a:ext cx="854080" cy="37258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0183727-E803-5E41-816E-9B2DAA389CF0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77613" y="7360645"/>
            <a:ext cx="1183737" cy="36123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647AEE4-27AD-6E41-8ED1-7C80A87887D1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20006" y="9603829"/>
            <a:ext cx="1698951" cy="39978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B2DE4F7-C08D-4B47-9FB4-75FDED2AA18A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2441" y="8790450"/>
            <a:ext cx="854080" cy="37258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2419BC7-BCC2-DE47-820D-722DC779AE36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77613" y="10569919"/>
            <a:ext cx="1183737" cy="36123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1EC6023-42FC-3546-B54D-1CF39D73C8CB}"/>
              </a:ext>
            </a:extLst>
          </p:cNvPr>
          <p:cNvSpPr txBox="1"/>
          <p:nvPr/>
        </p:nvSpPr>
        <p:spPr>
          <a:xfrm>
            <a:off x="2134945" y="1250555"/>
            <a:ext cx="7342104" cy="8925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>
                <a:latin typeface="American Typewriter" panose="02090604020004020304" pitchFamily="18" charset="77"/>
              </a:rPr>
              <a:t>    Modern Foreign Language- Spanish</a:t>
            </a:r>
          </a:p>
          <a:p>
            <a:pPr algn="ctr"/>
            <a:r>
              <a:rPr lang="en-US" sz="2800" b="1"/>
              <a:t>Recommended Reading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F9E8FCD5-34DB-D44B-924D-FED2BEA046D1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740536" y="1307854"/>
            <a:ext cx="737384" cy="771681"/>
          </a:xfrm>
          <a:prstGeom prst="rect">
            <a:avLst/>
          </a:prstGeom>
        </p:spPr>
      </p:pic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9B8B69BA-87D1-47CB-8A1D-34E0755311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230509"/>
              </p:ext>
            </p:extLst>
          </p:nvPr>
        </p:nvGraphicFramePr>
        <p:xfrm>
          <a:off x="3927383" y="2459130"/>
          <a:ext cx="5458078" cy="2592679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5458078">
                  <a:extLst>
                    <a:ext uri="{9D8B030D-6E8A-4147-A177-3AD203B41FA5}">
                      <a16:colId xmlns:a16="http://schemas.microsoft.com/office/drawing/2014/main" val="3710934623"/>
                    </a:ext>
                  </a:extLst>
                </a:gridCol>
              </a:tblGrid>
              <a:tr h="340304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1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The Little Matador </a:t>
                      </a:r>
                      <a:endParaRPr lang="en-GB" sz="1600" b="1"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307410"/>
                  </a:ext>
                </a:extLst>
              </a:tr>
              <a:tr h="145546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effectLst/>
                          <a:latin typeface="Gill Sans MT"/>
                        </a:rPr>
                        <a:t>If you’re looking for children’s books about Spain, then be sure to check out </a:t>
                      </a:r>
                      <a:r>
                        <a:rPr lang="en-GB" sz="1400" b="0" i="1" u="none" strike="noStrike" noProof="0">
                          <a:effectLst/>
                          <a:latin typeface="Gill Sans MT"/>
                        </a:rPr>
                        <a:t>The Little Matador </a:t>
                      </a:r>
                      <a:r>
                        <a:rPr lang="en-GB" sz="1400" b="0" i="0" u="none" strike="noStrike" noProof="0">
                          <a:effectLst/>
                          <a:latin typeface="Gill Sans MT"/>
                        </a:rPr>
                        <a:t>by Julian Hector.</a:t>
                      </a:r>
                      <a:endParaRPr lang="en-US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effectLst/>
                          <a:latin typeface="Gill Sans MT"/>
                        </a:rPr>
                        <a:t>This book is only about 40 pages and was published in 2008 as a children’s picture book. 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effectLst/>
                          <a:latin typeface="Gill Sans MT"/>
                        </a:rPr>
                        <a:t>Throughout the book, the reader follows the Little Matador, who is from a family where everyone becomes a bullfighter, but he doesn’t want to.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effectLst/>
                          <a:latin typeface="Gill Sans MT"/>
                        </a:rPr>
                        <a:t>He ends up falling in love with art and drawing instead and tries to use his talents in other ways. </a:t>
                      </a:r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232311"/>
                  </a:ext>
                </a:extLst>
              </a:tr>
              <a:tr h="454055">
                <a:tc>
                  <a:txBody>
                    <a:bodyPr/>
                    <a:lstStyle/>
                    <a:p>
                      <a:r>
                        <a:rPr lang="en-US" sz="1400"/>
                        <a:t>RRP £ 4.99</a:t>
                      </a:r>
                      <a:endParaRPr lang="en-US" sz="14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298022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CB0A446F-03CD-485F-908E-D0F34B0F43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609585"/>
              </p:ext>
            </p:extLst>
          </p:nvPr>
        </p:nvGraphicFramePr>
        <p:xfrm>
          <a:off x="3991713" y="5362152"/>
          <a:ext cx="5458078" cy="3019399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5458078">
                  <a:extLst>
                    <a:ext uri="{9D8B030D-6E8A-4147-A177-3AD203B41FA5}">
                      <a16:colId xmlns:a16="http://schemas.microsoft.com/office/drawing/2014/main" val="3710934623"/>
                    </a:ext>
                  </a:extLst>
                </a:gridCol>
              </a:tblGrid>
              <a:tr h="340304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1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The Shadow of the Wind</a:t>
                      </a:r>
                      <a:endParaRPr lang="en-GB" sz="1600" b="1"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307410"/>
                  </a:ext>
                </a:extLst>
              </a:tr>
              <a:tr h="145546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effectLst/>
                          <a:latin typeface="Gill Sans MT"/>
                        </a:rPr>
                        <a:t>The Shadow of the Wind is arguably one of the best historical fiction about Spain that you won’t want to miss.</a:t>
                      </a:r>
                      <a:endParaRPr lang="en-US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effectLst/>
                          <a:latin typeface="Gill Sans MT"/>
                        </a:rPr>
                        <a:t>Ruiz Zafon has published many historical fiction novels about the country, so if you enjoy this one, be sure to check out his other works.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effectLst/>
                          <a:latin typeface="Gill Sans MT"/>
                        </a:rPr>
                        <a:t>This novel about Barcelona takes place in 1945, right after the war. It follows Daniel, who is grieving his mother’s death when he finds </a:t>
                      </a:r>
                      <a:r>
                        <a:rPr lang="en-GB" sz="1400" b="0" i="1" u="none" strike="noStrike" noProof="0">
                          <a:effectLst/>
                          <a:latin typeface="Gill Sans MT"/>
                        </a:rPr>
                        <a:t>The Shadow of the Wind</a:t>
                      </a:r>
                      <a:r>
                        <a:rPr lang="en-GB" sz="1400" b="0" i="0" u="none" strike="noStrike" noProof="0">
                          <a:effectLst/>
                          <a:latin typeface="Gill Sans MT"/>
                        </a:rPr>
                        <a:t>, a book by Julian Carax.</a:t>
                      </a:r>
                      <a:endParaRPr lang="en-GB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noProof="0">
                          <a:effectLst/>
                          <a:latin typeface="Gill Sans MT"/>
                        </a:rPr>
                        <a:t>However, he soon finds out that someone is destroying all of Carax’s books for some reason, and he soon gets entwined in an exciting mystery. </a:t>
                      </a:r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232311"/>
                  </a:ext>
                </a:extLst>
              </a:tr>
              <a:tr h="454055">
                <a:tc>
                  <a:txBody>
                    <a:bodyPr/>
                    <a:lstStyle/>
                    <a:p>
                      <a:r>
                        <a:rPr lang="en-US" sz="1400"/>
                        <a:t>RRP £ 5.99</a:t>
                      </a:r>
                      <a:endParaRPr lang="en-US" sz="14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298022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AD5652C1-10B5-41FC-9A55-E0DE19CBF4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02486"/>
              </p:ext>
            </p:extLst>
          </p:nvPr>
        </p:nvGraphicFramePr>
        <p:xfrm>
          <a:off x="4010638" y="8764415"/>
          <a:ext cx="5458078" cy="2249822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5458078">
                  <a:extLst>
                    <a:ext uri="{9D8B030D-6E8A-4147-A177-3AD203B41FA5}">
                      <a16:colId xmlns:a16="http://schemas.microsoft.com/office/drawing/2014/main" val="3710934623"/>
                    </a:ext>
                  </a:extLst>
                </a:gridCol>
              </a:tblGrid>
              <a:tr h="340304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Spanish Short Stories: Cuentos En Espanol</a:t>
                      </a:r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307410"/>
                  </a:ext>
                </a:extLst>
              </a:tr>
              <a:tr h="1455463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This collection of eight short stories includes translations into English to help you improve and develop your vocabulary, language structure and comprehension. Accessible and entertaining, a must for further reading in this subject.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232311"/>
                  </a:ext>
                </a:extLst>
              </a:tr>
              <a:tr h="454055">
                <a:tc>
                  <a:txBody>
                    <a:bodyPr/>
                    <a:lstStyle/>
                    <a:p>
                      <a:r>
                        <a:rPr lang="en-US" sz="1400"/>
                        <a:t>RRP £7.95</a:t>
                      </a:r>
                      <a:endParaRPr lang="en-US" sz="14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298022"/>
                  </a:ext>
                </a:extLst>
              </a:tr>
            </a:tbl>
          </a:graphicData>
        </a:graphic>
      </p:graphicFrame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23E4638F-39F4-4FF9-A028-752BA70F02B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940" y="2518465"/>
            <a:ext cx="2035575" cy="2634380"/>
          </a:xfrm>
          <a:prstGeom prst="rect">
            <a:avLst/>
          </a:prstGeom>
        </p:spPr>
      </p:pic>
      <p:pic>
        <p:nvPicPr>
          <p:cNvPr id="4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38FAF462-9590-4488-9913-F1D531657E7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5262" y="5260098"/>
            <a:ext cx="1964517" cy="3053361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FBB541CB-2E42-4EF4-9DF4-385D923FCE3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5676" y="8556992"/>
            <a:ext cx="1900597" cy="289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07018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A3 Paper (297x420 mm)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Gallery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Currie</dc:creator>
  <cp:revision>1</cp:revision>
  <dcterms:created xsi:type="dcterms:W3CDTF">2021-11-15T21:10:25Z</dcterms:created>
  <dcterms:modified xsi:type="dcterms:W3CDTF">2022-01-24T13:42:53Z</dcterms:modified>
</cp:coreProperties>
</file>